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  <p:sldId id="263" r:id="rId4"/>
    <p:sldId id="270" r:id="rId5"/>
    <p:sldId id="271" r:id="rId6"/>
    <p:sldId id="259" r:id="rId7"/>
    <p:sldId id="260" r:id="rId8"/>
    <p:sldId id="269" r:id="rId9"/>
    <p:sldId id="261" r:id="rId10"/>
    <p:sldId id="262" r:id="rId11"/>
    <p:sldId id="268" r:id="rId12"/>
    <p:sldId id="264" r:id="rId13"/>
    <p:sldId id="265" r:id="rId14"/>
    <p:sldId id="273" r:id="rId15"/>
    <p:sldId id="266" r:id="rId16"/>
    <p:sldId id="267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91971D-FAEC-7B4E-99C3-F9CE04FA91DD}" v="165" dt="2022-05-03T19:22:17.330"/>
    <p1510:client id="{9423FC99-FCDB-BB0B-9696-137B5957C9F6}" v="128" dt="2022-05-03T17:59:46.003"/>
    <p1510:client id="{E418FF9E-56DC-40AA-ABA2-A85712BBDC39}" v="226" dt="2022-05-03T05:16:33.0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9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23EC4C-89A9-45E8-96D0-A1C048AAC50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EF118AE-1A7E-4DC2-82FC-C1BC52F1D478}">
      <dgm:prSet/>
      <dgm:spPr/>
      <dgm:t>
        <a:bodyPr/>
        <a:lstStyle/>
        <a:p>
          <a:pPr>
            <a:defRPr cap="all"/>
          </a:pPr>
          <a:r>
            <a:rPr lang="en-US"/>
            <a:t>System accuracy and precision</a:t>
          </a:r>
        </a:p>
      </dgm:t>
    </dgm:pt>
    <dgm:pt modelId="{B748C583-C18B-4F3F-84B5-4C60E3DC226C}" type="parTrans" cxnId="{E3F1448C-DCAB-4BC9-BCFC-9728EC3D83B7}">
      <dgm:prSet/>
      <dgm:spPr/>
      <dgm:t>
        <a:bodyPr/>
        <a:lstStyle/>
        <a:p>
          <a:endParaRPr lang="en-US"/>
        </a:p>
      </dgm:t>
    </dgm:pt>
    <dgm:pt modelId="{D1A44D4B-861D-4A4F-80C7-641945C75998}" type="sibTrans" cxnId="{E3F1448C-DCAB-4BC9-BCFC-9728EC3D83B7}">
      <dgm:prSet/>
      <dgm:spPr/>
      <dgm:t>
        <a:bodyPr/>
        <a:lstStyle/>
        <a:p>
          <a:endParaRPr lang="en-US"/>
        </a:p>
      </dgm:t>
    </dgm:pt>
    <dgm:pt modelId="{7F864A81-87AC-46F7-B01C-8A7EC3F66E7B}">
      <dgm:prSet/>
      <dgm:spPr/>
      <dgm:t>
        <a:bodyPr/>
        <a:lstStyle/>
        <a:p>
          <a:pPr>
            <a:defRPr cap="all"/>
          </a:pPr>
          <a:r>
            <a:rPr lang="en-US"/>
            <a:t>Ease of use</a:t>
          </a:r>
        </a:p>
      </dgm:t>
    </dgm:pt>
    <dgm:pt modelId="{96DBBD5B-6F81-4551-8867-CB4FE8D5B15F}" type="parTrans" cxnId="{AC108EEA-F967-48E3-BC57-BAEAE5DCAA60}">
      <dgm:prSet/>
      <dgm:spPr/>
      <dgm:t>
        <a:bodyPr/>
        <a:lstStyle/>
        <a:p>
          <a:endParaRPr lang="en-US"/>
        </a:p>
      </dgm:t>
    </dgm:pt>
    <dgm:pt modelId="{440FAFEE-CD78-4664-B96A-881064DA5AB2}" type="sibTrans" cxnId="{AC108EEA-F967-48E3-BC57-BAEAE5DCAA60}">
      <dgm:prSet/>
      <dgm:spPr/>
      <dgm:t>
        <a:bodyPr/>
        <a:lstStyle/>
        <a:p>
          <a:endParaRPr lang="en-US"/>
        </a:p>
      </dgm:t>
    </dgm:pt>
    <dgm:pt modelId="{3400DA78-6004-4E62-89E6-9C5A5EC17889}">
      <dgm:prSet/>
      <dgm:spPr/>
      <dgm:t>
        <a:bodyPr/>
        <a:lstStyle/>
        <a:p>
          <a:pPr>
            <a:defRPr cap="all"/>
          </a:pPr>
          <a:r>
            <a:rPr lang="en-US"/>
            <a:t>Reduced setup time</a:t>
          </a:r>
        </a:p>
      </dgm:t>
    </dgm:pt>
    <dgm:pt modelId="{F8110F9C-3CE7-47C1-8D5B-BBED1E92AEBF}" type="parTrans" cxnId="{EF412B68-C57D-4219-A225-6DEEB6A2EA0F}">
      <dgm:prSet/>
      <dgm:spPr/>
      <dgm:t>
        <a:bodyPr/>
        <a:lstStyle/>
        <a:p>
          <a:endParaRPr lang="en-US"/>
        </a:p>
      </dgm:t>
    </dgm:pt>
    <dgm:pt modelId="{D33B72C2-5CC8-4452-ACE5-DD5DE5B284E3}" type="sibTrans" cxnId="{EF412B68-C57D-4219-A225-6DEEB6A2EA0F}">
      <dgm:prSet/>
      <dgm:spPr/>
      <dgm:t>
        <a:bodyPr/>
        <a:lstStyle/>
        <a:p>
          <a:endParaRPr lang="en-US"/>
        </a:p>
      </dgm:t>
    </dgm:pt>
    <dgm:pt modelId="{28D09E8F-4699-4A09-8556-34D21A828220}" type="pres">
      <dgm:prSet presAssocID="{5B23EC4C-89A9-45E8-96D0-A1C048AAC503}" presName="root" presStyleCnt="0">
        <dgm:presLayoutVars>
          <dgm:dir/>
          <dgm:resizeHandles val="exact"/>
        </dgm:presLayoutVars>
      </dgm:prSet>
      <dgm:spPr/>
    </dgm:pt>
    <dgm:pt modelId="{4AA92CF6-EA05-4DBD-9EB3-BC34C9354737}" type="pres">
      <dgm:prSet presAssocID="{4EF118AE-1A7E-4DC2-82FC-C1BC52F1D478}" presName="compNode" presStyleCnt="0"/>
      <dgm:spPr/>
    </dgm:pt>
    <dgm:pt modelId="{8EAF933E-8A08-43F9-9A5D-738A35A4F76F}" type="pres">
      <dgm:prSet presAssocID="{4EF118AE-1A7E-4DC2-82FC-C1BC52F1D478}" presName="iconBgRect" presStyleLbl="bgShp" presStyleIdx="0" presStyleCnt="3"/>
      <dgm:spPr/>
    </dgm:pt>
    <dgm:pt modelId="{D9194012-0D48-4BD6-BCEB-C9875879F938}" type="pres">
      <dgm:prSet presAssocID="{4EF118AE-1A7E-4DC2-82FC-C1BC52F1D47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4A4BBA42-E4A2-44D7-AAC9-B7CFE8D139B6}" type="pres">
      <dgm:prSet presAssocID="{4EF118AE-1A7E-4DC2-82FC-C1BC52F1D478}" presName="spaceRect" presStyleCnt="0"/>
      <dgm:spPr/>
    </dgm:pt>
    <dgm:pt modelId="{755E22DE-45D4-47C8-8923-3B233042D818}" type="pres">
      <dgm:prSet presAssocID="{4EF118AE-1A7E-4DC2-82FC-C1BC52F1D478}" presName="textRect" presStyleLbl="revTx" presStyleIdx="0" presStyleCnt="3">
        <dgm:presLayoutVars>
          <dgm:chMax val="1"/>
          <dgm:chPref val="1"/>
        </dgm:presLayoutVars>
      </dgm:prSet>
      <dgm:spPr/>
    </dgm:pt>
    <dgm:pt modelId="{B41160AF-D925-4E81-9F00-E978557DA615}" type="pres">
      <dgm:prSet presAssocID="{D1A44D4B-861D-4A4F-80C7-641945C75998}" presName="sibTrans" presStyleCnt="0"/>
      <dgm:spPr/>
    </dgm:pt>
    <dgm:pt modelId="{E612CD80-3FEE-454D-949A-163199022184}" type="pres">
      <dgm:prSet presAssocID="{7F864A81-87AC-46F7-B01C-8A7EC3F66E7B}" presName="compNode" presStyleCnt="0"/>
      <dgm:spPr/>
    </dgm:pt>
    <dgm:pt modelId="{D3B21E20-6536-4990-BA91-4D3D01FAF000}" type="pres">
      <dgm:prSet presAssocID="{7F864A81-87AC-46F7-B01C-8A7EC3F66E7B}" presName="iconBgRect" presStyleLbl="bgShp" presStyleIdx="1" presStyleCnt="3"/>
      <dgm:spPr/>
    </dgm:pt>
    <dgm:pt modelId="{0A1EB053-0E4B-4EDB-87BC-9A4CA67FEC6C}" type="pres">
      <dgm:prSet presAssocID="{7F864A81-87AC-46F7-B01C-8A7EC3F66E7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nimize"/>
        </a:ext>
      </dgm:extLst>
    </dgm:pt>
    <dgm:pt modelId="{33298A87-6707-4A2D-A996-0CE31ABC7BE6}" type="pres">
      <dgm:prSet presAssocID="{7F864A81-87AC-46F7-B01C-8A7EC3F66E7B}" presName="spaceRect" presStyleCnt="0"/>
      <dgm:spPr/>
    </dgm:pt>
    <dgm:pt modelId="{8141E3D6-F3EB-4AF6-9A75-6F44DBABC29A}" type="pres">
      <dgm:prSet presAssocID="{7F864A81-87AC-46F7-B01C-8A7EC3F66E7B}" presName="textRect" presStyleLbl="revTx" presStyleIdx="1" presStyleCnt="3">
        <dgm:presLayoutVars>
          <dgm:chMax val="1"/>
          <dgm:chPref val="1"/>
        </dgm:presLayoutVars>
      </dgm:prSet>
      <dgm:spPr/>
    </dgm:pt>
    <dgm:pt modelId="{E7ADAF46-BCFB-46AC-9DA4-0956949452B3}" type="pres">
      <dgm:prSet presAssocID="{440FAFEE-CD78-4664-B96A-881064DA5AB2}" presName="sibTrans" presStyleCnt="0"/>
      <dgm:spPr/>
    </dgm:pt>
    <dgm:pt modelId="{9DD07DD1-B4D8-47A7-8125-01EE3BDF3484}" type="pres">
      <dgm:prSet presAssocID="{3400DA78-6004-4E62-89E6-9C5A5EC17889}" presName="compNode" presStyleCnt="0"/>
      <dgm:spPr/>
    </dgm:pt>
    <dgm:pt modelId="{2B76E96C-FC82-466D-889A-AD82E2C503F6}" type="pres">
      <dgm:prSet presAssocID="{3400DA78-6004-4E62-89E6-9C5A5EC17889}" presName="iconBgRect" presStyleLbl="bgShp" presStyleIdx="2" presStyleCnt="3"/>
      <dgm:spPr/>
    </dgm:pt>
    <dgm:pt modelId="{D86C3640-6AE7-4A49-9565-842D74E6EACC}" type="pres">
      <dgm:prSet presAssocID="{3400DA78-6004-4E62-89E6-9C5A5EC1788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7DF66682-77EA-4D9B-BED6-0E363DEAD8C7}" type="pres">
      <dgm:prSet presAssocID="{3400DA78-6004-4E62-89E6-9C5A5EC17889}" presName="spaceRect" presStyleCnt="0"/>
      <dgm:spPr/>
    </dgm:pt>
    <dgm:pt modelId="{D979DCA6-9A58-4D05-A332-8726278E3076}" type="pres">
      <dgm:prSet presAssocID="{3400DA78-6004-4E62-89E6-9C5A5EC1788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F412B68-C57D-4219-A225-6DEEB6A2EA0F}" srcId="{5B23EC4C-89A9-45E8-96D0-A1C048AAC503}" destId="{3400DA78-6004-4E62-89E6-9C5A5EC17889}" srcOrd="2" destOrd="0" parTransId="{F8110F9C-3CE7-47C1-8D5B-BBED1E92AEBF}" sibTransId="{D33B72C2-5CC8-4452-ACE5-DD5DE5B284E3}"/>
    <dgm:cxn modelId="{7EF6107E-ED7B-4F80-B194-BD1FE2699B99}" type="presOf" srcId="{7F864A81-87AC-46F7-B01C-8A7EC3F66E7B}" destId="{8141E3D6-F3EB-4AF6-9A75-6F44DBABC29A}" srcOrd="0" destOrd="0" presId="urn:microsoft.com/office/officeart/2018/5/layout/IconCircleLabelList"/>
    <dgm:cxn modelId="{1EF7B77F-B109-4682-8204-5C911BFDB0E5}" type="presOf" srcId="{3400DA78-6004-4E62-89E6-9C5A5EC17889}" destId="{D979DCA6-9A58-4D05-A332-8726278E3076}" srcOrd="0" destOrd="0" presId="urn:microsoft.com/office/officeart/2018/5/layout/IconCircleLabelList"/>
    <dgm:cxn modelId="{E3F1448C-DCAB-4BC9-BCFC-9728EC3D83B7}" srcId="{5B23EC4C-89A9-45E8-96D0-A1C048AAC503}" destId="{4EF118AE-1A7E-4DC2-82FC-C1BC52F1D478}" srcOrd="0" destOrd="0" parTransId="{B748C583-C18B-4F3F-84B5-4C60E3DC226C}" sibTransId="{D1A44D4B-861D-4A4F-80C7-641945C75998}"/>
    <dgm:cxn modelId="{694E16DC-D269-4B2D-8189-3D5F981EF7B5}" type="presOf" srcId="{4EF118AE-1A7E-4DC2-82FC-C1BC52F1D478}" destId="{755E22DE-45D4-47C8-8923-3B233042D818}" srcOrd="0" destOrd="0" presId="urn:microsoft.com/office/officeart/2018/5/layout/IconCircleLabelList"/>
    <dgm:cxn modelId="{AC108EEA-F967-48E3-BC57-BAEAE5DCAA60}" srcId="{5B23EC4C-89A9-45E8-96D0-A1C048AAC503}" destId="{7F864A81-87AC-46F7-B01C-8A7EC3F66E7B}" srcOrd="1" destOrd="0" parTransId="{96DBBD5B-6F81-4551-8867-CB4FE8D5B15F}" sibTransId="{440FAFEE-CD78-4664-B96A-881064DA5AB2}"/>
    <dgm:cxn modelId="{F8D1C7EC-FB11-46F6-B221-5BE0D2CD9E40}" type="presOf" srcId="{5B23EC4C-89A9-45E8-96D0-A1C048AAC503}" destId="{28D09E8F-4699-4A09-8556-34D21A828220}" srcOrd="0" destOrd="0" presId="urn:microsoft.com/office/officeart/2018/5/layout/IconCircleLabelList"/>
    <dgm:cxn modelId="{7B3B2791-562C-4E7E-871D-5F3F77565B20}" type="presParOf" srcId="{28D09E8F-4699-4A09-8556-34D21A828220}" destId="{4AA92CF6-EA05-4DBD-9EB3-BC34C9354737}" srcOrd="0" destOrd="0" presId="urn:microsoft.com/office/officeart/2018/5/layout/IconCircleLabelList"/>
    <dgm:cxn modelId="{C6643D3B-8935-4163-A182-C60770B0D32C}" type="presParOf" srcId="{4AA92CF6-EA05-4DBD-9EB3-BC34C9354737}" destId="{8EAF933E-8A08-43F9-9A5D-738A35A4F76F}" srcOrd="0" destOrd="0" presId="urn:microsoft.com/office/officeart/2018/5/layout/IconCircleLabelList"/>
    <dgm:cxn modelId="{48A3A0F7-8563-4D68-BE92-D5D914AFE1E5}" type="presParOf" srcId="{4AA92CF6-EA05-4DBD-9EB3-BC34C9354737}" destId="{D9194012-0D48-4BD6-BCEB-C9875879F938}" srcOrd="1" destOrd="0" presId="urn:microsoft.com/office/officeart/2018/5/layout/IconCircleLabelList"/>
    <dgm:cxn modelId="{EB611369-3F1A-4E90-A99A-43A9E0F19379}" type="presParOf" srcId="{4AA92CF6-EA05-4DBD-9EB3-BC34C9354737}" destId="{4A4BBA42-E4A2-44D7-AAC9-B7CFE8D139B6}" srcOrd="2" destOrd="0" presId="urn:microsoft.com/office/officeart/2018/5/layout/IconCircleLabelList"/>
    <dgm:cxn modelId="{1A9D999D-BFA7-4574-8682-D1A54279A945}" type="presParOf" srcId="{4AA92CF6-EA05-4DBD-9EB3-BC34C9354737}" destId="{755E22DE-45D4-47C8-8923-3B233042D818}" srcOrd="3" destOrd="0" presId="urn:microsoft.com/office/officeart/2018/5/layout/IconCircleLabelList"/>
    <dgm:cxn modelId="{2D4D54E9-73BA-4169-BDAC-9E3150A87347}" type="presParOf" srcId="{28D09E8F-4699-4A09-8556-34D21A828220}" destId="{B41160AF-D925-4E81-9F00-E978557DA615}" srcOrd="1" destOrd="0" presId="urn:microsoft.com/office/officeart/2018/5/layout/IconCircleLabelList"/>
    <dgm:cxn modelId="{80305A4A-01E3-43FA-8580-DE6EC9C6DDB6}" type="presParOf" srcId="{28D09E8F-4699-4A09-8556-34D21A828220}" destId="{E612CD80-3FEE-454D-949A-163199022184}" srcOrd="2" destOrd="0" presId="urn:microsoft.com/office/officeart/2018/5/layout/IconCircleLabelList"/>
    <dgm:cxn modelId="{7B119B30-9FEC-4D10-80D5-57072CE7496B}" type="presParOf" srcId="{E612CD80-3FEE-454D-949A-163199022184}" destId="{D3B21E20-6536-4990-BA91-4D3D01FAF000}" srcOrd="0" destOrd="0" presId="urn:microsoft.com/office/officeart/2018/5/layout/IconCircleLabelList"/>
    <dgm:cxn modelId="{1B168062-9699-46D7-B4A9-DE0C8BFDD01B}" type="presParOf" srcId="{E612CD80-3FEE-454D-949A-163199022184}" destId="{0A1EB053-0E4B-4EDB-87BC-9A4CA67FEC6C}" srcOrd="1" destOrd="0" presId="urn:microsoft.com/office/officeart/2018/5/layout/IconCircleLabelList"/>
    <dgm:cxn modelId="{8E9645E2-D311-456D-A39F-33B8A359C1A8}" type="presParOf" srcId="{E612CD80-3FEE-454D-949A-163199022184}" destId="{33298A87-6707-4A2D-A996-0CE31ABC7BE6}" srcOrd="2" destOrd="0" presId="urn:microsoft.com/office/officeart/2018/5/layout/IconCircleLabelList"/>
    <dgm:cxn modelId="{A94010A1-3319-487F-A4D6-3B8F13D5FA59}" type="presParOf" srcId="{E612CD80-3FEE-454D-949A-163199022184}" destId="{8141E3D6-F3EB-4AF6-9A75-6F44DBABC29A}" srcOrd="3" destOrd="0" presId="urn:microsoft.com/office/officeart/2018/5/layout/IconCircleLabelList"/>
    <dgm:cxn modelId="{E4819879-B6B0-47F4-AF66-044334136ACD}" type="presParOf" srcId="{28D09E8F-4699-4A09-8556-34D21A828220}" destId="{E7ADAF46-BCFB-46AC-9DA4-0956949452B3}" srcOrd="3" destOrd="0" presId="urn:microsoft.com/office/officeart/2018/5/layout/IconCircleLabelList"/>
    <dgm:cxn modelId="{A3889BA6-16D4-48BF-B7C2-E0CBA6F4BD95}" type="presParOf" srcId="{28D09E8F-4699-4A09-8556-34D21A828220}" destId="{9DD07DD1-B4D8-47A7-8125-01EE3BDF3484}" srcOrd="4" destOrd="0" presId="urn:microsoft.com/office/officeart/2018/5/layout/IconCircleLabelList"/>
    <dgm:cxn modelId="{0497C65A-9B6E-4B9F-83B3-FC068662A1B0}" type="presParOf" srcId="{9DD07DD1-B4D8-47A7-8125-01EE3BDF3484}" destId="{2B76E96C-FC82-466D-889A-AD82E2C503F6}" srcOrd="0" destOrd="0" presId="urn:microsoft.com/office/officeart/2018/5/layout/IconCircleLabelList"/>
    <dgm:cxn modelId="{80716A24-53ED-4A87-9BBC-47DB957F6D3A}" type="presParOf" srcId="{9DD07DD1-B4D8-47A7-8125-01EE3BDF3484}" destId="{D86C3640-6AE7-4A49-9565-842D74E6EACC}" srcOrd="1" destOrd="0" presId="urn:microsoft.com/office/officeart/2018/5/layout/IconCircleLabelList"/>
    <dgm:cxn modelId="{34FACB9D-1504-4E18-B2F5-9FFD4CAF8805}" type="presParOf" srcId="{9DD07DD1-B4D8-47A7-8125-01EE3BDF3484}" destId="{7DF66682-77EA-4D9B-BED6-0E363DEAD8C7}" srcOrd="2" destOrd="0" presId="urn:microsoft.com/office/officeart/2018/5/layout/IconCircleLabelList"/>
    <dgm:cxn modelId="{D86ADA33-5A24-487A-B71C-AD66DB4A381D}" type="presParOf" srcId="{9DD07DD1-B4D8-47A7-8125-01EE3BDF3484}" destId="{D979DCA6-9A58-4D05-A332-8726278E3076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C2A9687-E863-465A-BD5F-832DCB6F38F9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B2B59DA-CE12-466B-A787-014F609526B4}">
      <dgm:prSet/>
      <dgm:spPr/>
      <dgm:t>
        <a:bodyPr/>
        <a:lstStyle/>
        <a:p>
          <a:r>
            <a:rPr lang="en-US"/>
            <a:t>Electric motor to apply force to material</a:t>
          </a:r>
        </a:p>
      </dgm:t>
    </dgm:pt>
    <dgm:pt modelId="{79374E1D-ED06-44FA-8401-A08D2BA4F28A}" type="parTrans" cxnId="{9FB1FE15-DE02-4F77-BFCB-33206359355C}">
      <dgm:prSet/>
      <dgm:spPr/>
      <dgm:t>
        <a:bodyPr/>
        <a:lstStyle/>
        <a:p>
          <a:endParaRPr lang="en-US"/>
        </a:p>
      </dgm:t>
    </dgm:pt>
    <dgm:pt modelId="{650DBA01-F4D6-456F-8EFE-CBF85F6D1BDA}" type="sibTrans" cxnId="{9FB1FE15-DE02-4F77-BFCB-33206359355C}">
      <dgm:prSet/>
      <dgm:spPr/>
      <dgm:t>
        <a:bodyPr/>
        <a:lstStyle/>
        <a:p>
          <a:endParaRPr lang="en-US"/>
        </a:p>
      </dgm:t>
    </dgm:pt>
    <dgm:pt modelId="{3E766BB8-2C8E-4A00-A9BA-B20CE11D952F}">
      <dgm:prSet/>
      <dgm:spPr/>
      <dgm:t>
        <a:bodyPr/>
        <a:lstStyle/>
        <a:p>
          <a:r>
            <a:rPr lang="en-US"/>
            <a:t>App to control motor</a:t>
          </a:r>
        </a:p>
      </dgm:t>
    </dgm:pt>
    <dgm:pt modelId="{E2EE163E-B0A6-48AC-9FBA-99A4507E92DB}" type="parTrans" cxnId="{D9A0E4F6-63C4-415F-8DE3-917203E4A077}">
      <dgm:prSet/>
      <dgm:spPr/>
      <dgm:t>
        <a:bodyPr/>
        <a:lstStyle/>
        <a:p>
          <a:endParaRPr lang="en-US"/>
        </a:p>
      </dgm:t>
    </dgm:pt>
    <dgm:pt modelId="{A212CEA4-B24A-4C9B-8035-97FB503EA0DA}" type="sibTrans" cxnId="{D9A0E4F6-63C4-415F-8DE3-917203E4A077}">
      <dgm:prSet/>
      <dgm:spPr/>
      <dgm:t>
        <a:bodyPr/>
        <a:lstStyle/>
        <a:p>
          <a:endParaRPr lang="en-US"/>
        </a:p>
      </dgm:t>
    </dgm:pt>
    <dgm:pt modelId="{BBB619E3-E23D-4B59-A544-F1CB6988940A}">
      <dgm:prSet/>
      <dgm:spPr/>
      <dgm:t>
        <a:bodyPr/>
        <a:lstStyle/>
        <a:p>
          <a:r>
            <a:rPr lang="en-US"/>
            <a:t>Provide user instructions via display screen</a:t>
          </a:r>
        </a:p>
      </dgm:t>
    </dgm:pt>
    <dgm:pt modelId="{6BAC34C7-B144-4052-A727-5D24D6DE2424}" type="parTrans" cxnId="{35B4A821-F4AB-4511-BF30-067E00B06D24}">
      <dgm:prSet/>
      <dgm:spPr/>
      <dgm:t>
        <a:bodyPr/>
        <a:lstStyle/>
        <a:p>
          <a:endParaRPr lang="en-US"/>
        </a:p>
      </dgm:t>
    </dgm:pt>
    <dgm:pt modelId="{F6AA5A6B-9306-4047-89C3-7E0209EBA48E}" type="sibTrans" cxnId="{35B4A821-F4AB-4511-BF30-067E00B06D24}">
      <dgm:prSet/>
      <dgm:spPr/>
      <dgm:t>
        <a:bodyPr/>
        <a:lstStyle/>
        <a:p>
          <a:endParaRPr lang="en-US"/>
        </a:p>
      </dgm:t>
    </dgm:pt>
    <dgm:pt modelId="{3457F014-D20C-498D-A466-873F1B36E8FE}">
      <dgm:prSet/>
      <dgm:spPr/>
      <dgm:t>
        <a:bodyPr/>
        <a:lstStyle/>
        <a:p>
          <a:r>
            <a:rPr lang="en-US"/>
            <a:t>Upgraded clamps for material</a:t>
          </a:r>
        </a:p>
      </dgm:t>
    </dgm:pt>
    <dgm:pt modelId="{9CE87511-1BF6-4BD8-AB0E-198CBD89759A}" type="parTrans" cxnId="{3E443F7E-BA33-4132-8BF1-AFFE7E8AB8B0}">
      <dgm:prSet/>
      <dgm:spPr/>
      <dgm:t>
        <a:bodyPr/>
        <a:lstStyle/>
        <a:p>
          <a:endParaRPr lang="en-US"/>
        </a:p>
      </dgm:t>
    </dgm:pt>
    <dgm:pt modelId="{6D60C7B9-E8F1-41DF-8BA9-7564821745F5}" type="sibTrans" cxnId="{3E443F7E-BA33-4132-8BF1-AFFE7E8AB8B0}">
      <dgm:prSet/>
      <dgm:spPr/>
      <dgm:t>
        <a:bodyPr/>
        <a:lstStyle/>
        <a:p>
          <a:endParaRPr lang="en-US"/>
        </a:p>
      </dgm:t>
    </dgm:pt>
    <dgm:pt modelId="{674EAC9B-BD4A-47E0-B113-DD0B9C192D48}">
      <dgm:prSet/>
      <dgm:spPr/>
      <dgm:t>
        <a:bodyPr/>
        <a:lstStyle/>
        <a:p>
          <a:r>
            <a:rPr lang="en-US"/>
            <a:t>‘Smoothing’ code for improved quality of stress-strain curve</a:t>
          </a:r>
        </a:p>
      </dgm:t>
    </dgm:pt>
    <dgm:pt modelId="{2D0B634B-6AB0-4339-AB79-2A8F67146025}" type="parTrans" cxnId="{2AED78CC-7271-41FC-81F4-3AC28BB218FF}">
      <dgm:prSet/>
      <dgm:spPr/>
      <dgm:t>
        <a:bodyPr/>
        <a:lstStyle/>
        <a:p>
          <a:endParaRPr lang="en-US"/>
        </a:p>
      </dgm:t>
    </dgm:pt>
    <dgm:pt modelId="{E595620A-125A-4EA6-B0BE-752C0F89FECF}" type="sibTrans" cxnId="{2AED78CC-7271-41FC-81F4-3AC28BB218FF}">
      <dgm:prSet/>
      <dgm:spPr/>
      <dgm:t>
        <a:bodyPr/>
        <a:lstStyle/>
        <a:p>
          <a:endParaRPr lang="en-US"/>
        </a:p>
      </dgm:t>
    </dgm:pt>
    <dgm:pt modelId="{5E582FB0-724F-F147-8225-67CE0FE484E6}" type="pres">
      <dgm:prSet presAssocID="{7C2A9687-E863-465A-BD5F-832DCB6F38F9}" presName="linear" presStyleCnt="0">
        <dgm:presLayoutVars>
          <dgm:dir/>
          <dgm:animLvl val="lvl"/>
          <dgm:resizeHandles val="exact"/>
        </dgm:presLayoutVars>
      </dgm:prSet>
      <dgm:spPr/>
    </dgm:pt>
    <dgm:pt modelId="{6D1733AF-3822-0A4D-9B53-971D510085F8}" type="pres">
      <dgm:prSet presAssocID="{DB2B59DA-CE12-466B-A787-014F609526B4}" presName="parentLin" presStyleCnt="0"/>
      <dgm:spPr/>
    </dgm:pt>
    <dgm:pt modelId="{B7A4ABE1-1372-704C-BB8C-6C4F6F9398D4}" type="pres">
      <dgm:prSet presAssocID="{DB2B59DA-CE12-466B-A787-014F609526B4}" presName="parentLeftMargin" presStyleLbl="node1" presStyleIdx="0" presStyleCnt="5"/>
      <dgm:spPr/>
    </dgm:pt>
    <dgm:pt modelId="{8C5ACD9E-9D10-8540-93EA-E91827EABD3C}" type="pres">
      <dgm:prSet presAssocID="{DB2B59DA-CE12-466B-A787-014F609526B4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110C39F-4EE0-D94D-B3AC-08F5E33795CC}" type="pres">
      <dgm:prSet presAssocID="{DB2B59DA-CE12-466B-A787-014F609526B4}" presName="negativeSpace" presStyleCnt="0"/>
      <dgm:spPr/>
    </dgm:pt>
    <dgm:pt modelId="{5390464B-4835-7848-9731-96F0FEC2F8F0}" type="pres">
      <dgm:prSet presAssocID="{DB2B59DA-CE12-466B-A787-014F609526B4}" presName="childText" presStyleLbl="conFgAcc1" presStyleIdx="0" presStyleCnt="5">
        <dgm:presLayoutVars>
          <dgm:bulletEnabled val="1"/>
        </dgm:presLayoutVars>
      </dgm:prSet>
      <dgm:spPr/>
    </dgm:pt>
    <dgm:pt modelId="{B46DF7C1-74BE-F64F-BF2D-28C9E07BD1AA}" type="pres">
      <dgm:prSet presAssocID="{650DBA01-F4D6-456F-8EFE-CBF85F6D1BDA}" presName="spaceBetweenRectangles" presStyleCnt="0"/>
      <dgm:spPr/>
    </dgm:pt>
    <dgm:pt modelId="{94EF3BD3-7113-4A41-99C2-B7791DB95A37}" type="pres">
      <dgm:prSet presAssocID="{3E766BB8-2C8E-4A00-A9BA-B20CE11D952F}" presName="parentLin" presStyleCnt="0"/>
      <dgm:spPr/>
    </dgm:pt>
    <dgm:pt modelId="{AF95BA1A-40A5-624E-BD70-7866CAF55614}" type="pres">
      <dgm:prSet presAssocID="{3E766BB8-2C8E-4A00-A9BA-B20CE11D952F}" presName="parentLeftMargin" presStyleLbl="node1" presStyleIdx="0" presStyleCnt="5"/>
      <dgm:spPr/>
    </dgm:pt>
    <dgm:pt modelId="{94E043E5-7E32-984C-93DC-DF3AC89A5911}" type="pres">
      <dgm:prSet presAssocID="{3E766BB8-2C8E-4A00-A9BA-B20CE11D952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391DE108-86C5-3C41-A920-EB317B94E17E}" type="pres">
      <dgm:prSet presAssocID="{3E766BB8-2C8E-4A00-A9BA-B20CE11D952F}" presName="negativeSpace" presStyleCnt="0"/>
      <dgm:spPr/>
    </dgm:pt>
    <dgm:pt modelId="{68CBDDE2-FF59-5148-8090-5A125F908289}" type="pres">
      <dgm:prSet presAssocID="{3E766BB8-2C8E-4A00-A9BA-B20CE11D952F}" presName="childText" presStyleLbl="conFgAcc1" presStyleIdx="1" presStyleCnt="5">
        <dgm:presLayoutVars>
          <dgm:bulletEnabled val="1"/>
        </dgm:presLayoutVars>
      </dgm:prSet>
      <dgm:spPr/>
    </dgm:pt>
    <dgm:pt modelId="{24D70AA5-77E6-0F4A-9BBB-F65BE1C27483}" type="pres">
      <dgm:prSet presAssocID="{A212CEA4-B24A-4C9B-8035-97FB503EA0DA}" presName="spaceBetweenRectangles" presStyleCnt="0"/>
      <dgm:spPr/>
    </dgm:pt>
    <dgm:pt modelId="{AFCA7FC9-3AFB-D44A-A44A-BB726332D1FD}" type="pres">
      <dgm:prSet presAssocID="{BBB619E3-E23D-4B59-A544-F1CB6988940A}" presName="parentLin" presStyleCnt="0"/>
      <dgm:spPr/>
    </dgm:pt>
    <dgm:pt modelId="{5ACDA4BF-BD5C-9E42-8AED-A4D387009788}" type="pres">
      <dgm:prSet presAssocID="{BBB619E3-E23D-4B59-A544-F1CB6988940A}" presName="parentLeftMargin" presStyleLbl="node1" presStyleIdx="1" presStyleCnt="5"/>
      <dgm:spPr/>
    </dgm:pt>
    <dgm:pt modelId="{9ED284F5-14D8-DB4C-B4BD-7499B5022160}" type="pres">
      <dgm:prSet presAssocID="{BBB619E3-E23D-4B59-A544-F1CB6988940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5628E399-F461-3940-8A16-4E5031E453CF}" type="pres">
      <dgm:prSet presAssocID="{BBB619E3-E23D-4B59-A544-F1CB6988940A}" presName="negativeSpace" presStyleCnt="0"/>
      <dgm:spPr/>
    </dgm:pt>
    <dgm:pt modelId="{3DAC6D0D-6869-EC41-8093-665710D14BFC}" type="pres">
      <dgm:prSet presAssocID="{BBB619E3-E23D-4B59-A544-F1CB6988940A}" presName="childText" presStyleLbl="conFgAcc1" presStyleIdx="2" presStyleCnt="5">
        <dgm:presLayoutVars>
          <dgm:bulletEnabled val="1"/>
        </dgm:presLayoutVars>
      </dgm:prSet>
      <dgm:spPr/>
    </dgm:pt>
    <dgm:pt modelId="{2E0238D5-E501-0B42-9518-9A71F29A89A9}" type="pres">
      <dgm:prSet presAssocID="{F6AA5A6B-9306-4047-89C3-7E0209EBA48E}" presName="spaceBetweenRectangles" presStyleCnt="0"/>
      <dgm:spPr/>
    </dgm:pt>
    <dgm:pt modelId="{C8D7FBD9-A967-6F41-9F6D-BBED7989CEE2}" type="pres">
      <dgm:prSet presAssocID="{3457F014-D20C-498D-A466-873F1B36E8FE}" presName="parentLin" presStyleCnt="0"/>
      <dgm:spPr/>
    </dgm:pt>
    <dgm:pt modelId="{3E8AE2FE-5D3D-B547-9D49-8B2C3E6EA05E}" type="pres">
      <dgm:prSet presAssocID="{3457F014-D20C-498D-A466-873F1B36E8FE}" presName="parentLeftMargin" presStyleLbl="node1" presStyleIdx="2" presStyleCnt="5"/>
      <dgm:spPr/>
    </dgm:pt>
    <dgm:pt modelId="{90D10C2B-AD87-D543-ACE1-7030C178D399}" type="pres">
      <dgm:prSet presAssocID="{3457F014-D20C-498D-A466-873F1B36E8F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4BCEE37-1D1B-C140-9D07-BE055178E04A}" type="pres">
      <dgm:prSet presAssocID="{3457F014-D20C-498D-A466-873F1B36E8FE}" presName="negativeSpace" presStyleCnt="0"/>
      <dgm:spPr/>
    </dgm:pt>
    <dgm:pt modelId="{FACECB01-2A30-6A46-A6E8-D42EB7F2364B}" type="pres">
      <dgm:prSet presAssocID="{3457F014-D20C-498D-A466-873F1B36E8FE}" presName="childText" presStyleLbl="conFgAcc1" presStyleIdx="3" presStyleCnt="5">
        <dgm:presLayoutVars>
          <dgm:bulletEnabled val="1"/>
        </dgm:presLayoutVars>
      </dgm:prSet>
      <dgm:spPr/>
    </dgm:pt>
    <dgm:pt modelId="{E091AF6E-2178-9E4A-8DF3-89AB7B53CFAC}" type="pres">
      <dgm:prSet presAssocID="{6D60C7B9-E8F1-41DF-8BA9-7564821745F5}" presName="spaceBetweenRectangles" presStyleCnt="0"/>
      <dgm:spPr/>
    </dgm:pt>
    <dgm:pt modelId="{6D6D9118-1F15-A84D-8961-38AB95428C58}" type="pres">
      <dgm:prSet presAssocID="{674EAC9B-BD4A-47E0-B113-DD0B9C192D48}" presName="parentLin" presStyleCnt="0"/>
      <dgm:spPr/>
    </dgm:pt>
    <dgm:pt modelId="{0F14954E-0A12-2640-B4B1-0DBC4B3D2B6E}" type="pres">
      <dgm:prSet presAssocID="{674EAC9B-BD4A-47E0-B113-DD0B9C192D48}" presName="parentLeftMargin" presStyleLbl="node1" presStyleIdx="3" presStyleCnt="5"/>
      <dgm:spPr/>
    </dgm:pt>
    <dgm:pt modelId="{52D089EC-EA82-4D4A-ADF1-EAD16478035C}" type="pres">
      <dgm:prSet presAssocID="{674EAC9B-BD4A-47E0-B113-DD0B9C192D48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6FE15455-403D-C64E-9313-8C173581AAA4}" type="pres">
      <dgm:prSet presAssocID="{674EAC9B-BD4A-47E0-B113-DD0B9C192D48}" presName="negativeSpace" presStyleCnt="0"/>
      <dgm:spPr/>
    </dgm:pt>
    <dgm:pt modelId="{25A6D26C-37C8-6346-A406-BD07C81629BE}" type="pres">
      <dgm:prSet presAssocID="{674EAC9B-BD4A-47E0-B113-DD0B9C192D48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9F6FE108-972C-5C44-A1A1-88722BAAED56}" type="presOf" srcId="{674EAC9B-BD4A-47E0-B113-DD0B9C192D48}" destId="{0F14954E-0A12-2640-B4B1-0DBC4B3D2B6E}" srcOrd="0" destOrd="0" presId="urn:microsoft.com/office/officeart/2005/8/layout/list1"/>
    <dgm:cxn modelId="{9FB1FE15-DE02-4F77-BFCB-33206359355C}" srcId="{7C2A9687-E863-465A-BD5F-832DCB6F38F9}" destId="{DB2B59DA-CE12-466B-A787-014F609526B4}" srcOrd="0" destOrd="0" parTransId="{79374E1D-ED06-44FA-8401-A08D2BA4F28A}" sibTransId="{650DBA01-F4D6-456F-8EFE-CBF85F6D1BDA}"/>
    <dgm:cxn modelId="{A8C6061B-A0FE-004B-9234-EA5F731B911B}" type="presOf" srcId="{BBB619E3-E23D-4B59-A544-F1CB6988940A}" destId="{5ACDA4BF-BD5C-9E42-8AED-A4D387009788}" srcOrd="0" destOrd="0" presId="urn:microsoft.com/office/officeart/2005/8/layout/list1"/>
    <dgm:cxn modelId="{35B4A821-F4AB-4511-BF30-067E00B06D24}" srcId="{7C2A9687-E863-465A-BD5F-832DCB6F38F9}" destId="{BBB619E3-E23D-4B59-A544-F1CB6988940A}" srcOrd="2" destOrd="0" parTransId="{6BAC34C7-B144-4052-A727-5D24D6DE2424}" sibTransId="{F6AA5A6B-9306-4047-89C3-7E0209EBA48E}"/>
    <dgm:cxn modelId="{B387DB62-2406-1243-9F00-31AF24B60C21}" type="presOf" srcId="{3457F014-D20C-498D-A466-873F1B36E8FE}" destId="{3E8AE2FE-5D3D-B547-9D49-8B2C3E6EA05E}" srcOrd="0" destOrd="0" presId="urn:microsoft.com/office/officeart/2005/8/layout/list1"/>
    <dgm:cxn modelId="{44592965-DF1B-4848-AA09-F9540F4FA076}" type="presOf" srcId="{7C2A9687-E863-465A-BD5F-832DCB6F38F9}" destId="{5E582FB0-724F-F147-8225-67CE0FE484E6}" srcOrd="0" destOrd="0" presId="urn:microsoft.com/office/officeart/2005/8/layout/list1"/>
    <dgm:cxn modelId="{D8479776-60CA-904E-B404-49CF6C75EEB7}" type="presOf" srcId="{3E766BB8-2C8E-4A00-A9BA-B20CE11D952F}" destId="{94E043E5-7E32-984C-93DC-DF3AC89A5911}" srcOrd="1" destOrd="0" presId="urn:microsoft.com/office/officeart/2005/8/layout/list1"/>
    <dgm:cxn modelId="{3E443F7E-BA33-4132-8BF1-AFFE7E8AB8B0}" srcId="{7C2A9687-E863-465A-BD5F-832DCB6F38F9}" destId="{3457F014-D20C-498D-A466-873F1B36E8FE}" srcOrd="3" destOrd="0" parTransId="{9CE87511-1BF6-4BD8-AB0E-198CBD89759A}" sibTransId="{6D60C7B9-E8F1-41DF-8BA9-7564821745F5}"/>
    <dgm:cxn modelId="{F1DD9786-C1E2-EC40-BF0B-2437BC049EB4}" type="presOf" srcId="{3E766BB8-2C8E-4A00-A9BA-B20CE11D952F}" destId="{AF95BA1A-40A5-624E-BD70-7866CAF55614}" srcOrd="0" destOrd="0" presId="urn:microsoft.com/office/officeart/2005/8/layout/list1"/>
    <dgm:cxn modelId="{B2B8CE8D-B7E2-434D-9391-BA756A2269E6}" type="presOf" srcId="{674EAC9B-BD4A-47E0-B113-DD0B9C192D48}" destId="{52D089EC-EA82-4D4A-ADF1-EAD16478035C}" srcOrd="1" destOrd="0" presId="urn:microsoft.com/office/officeart/2005/8/layout/list1"/>
    <dgm:cxn modelId="{7FBAA19F-6727-374E-A681-AFA1B4D33B0C}" type="presOf" srcId="{DB2B59DA-CE12-466B-A787-014F609526B4}" destId="{8C5ACD9E-9D10-8540-93EA-E91827EABD3C}" srcOrd="1" destOrd="0" presId="urn:microsoft.com/office/officeart/2005/8/layout/list1"/>
    <dgm:cxn modelId="{107F3DB8-62C3-1140-B1C7-3FB7C117AF76}" type="presOf" srcId="{3457F014-D20C-498D-A466-873F1B36E8FE}" destId="{90D10C2B-AD87-D543-ACE1-7030C178D399}" srcOrd="1" destOrd="0" presId="urn:microsoft.com/office/officeart/2005/8/layout/list1"/>
    <dgm:cxn modelId="{2AED78CC-7271-41FC-81F4-3AC28BB218FF}" srcId="{7C2A9687-E863-465A-BD5F-832DCB6F38F9}" destId="{674EAC9B-BD4A-47E0-B113-DD0B9C192D48}" srcOrd="4" destOrd="0" parTransId="{2D0B634B-6AB0-4339-AB79-2A8F67146025}" sibTransId="{E595620A-125A-4EA6-B0BE-752C0F89FECF}"/>
    <dgm:cxn modelId="{D1923BEA-53B5-4B4A-93D2-C31A407E22E7}" type="presOf" srcId="{BBB619E3-E23D-4B59-A544-F1CB6988940A}" destId="{9ED284F5-14D8-DB4C-B4BD-7499B5022160}" srcOrd="1" destOrd="0" presId="urn:microsoft.com/office/officeart/2005/8/layout/list1"/>
    <dgm:cxn modelId="{F59070F1-4420-0A4F-BBF9-D5392EEF6A8F}" type="presOf" srcId="{DB2B59DA-CE12-466B-A787-014F609526B4}" destId="{B7A4ABE1-1372-704C-BB8C-6C4F6F9398D4}" srcOrd="0" destOrd="0" presId="urn:microsoft.com/office/officeart/2005/8/layout/list1"/>
    <dgm:cxn modelId="{D9A0E4F6-63C4-415F-8DE3-917203E4A077}" srcId="{7C2A9687-E863-465A-BD5F-832DCB6F38F9}" destId="{3E766BB8-2C8E-4A00-A9BA-B20CE11D952F}" srcOrd="1" destOrd="0" parTransId="{E2EE163E-B0A6-48AC-9FBA-99A4507E92DB}" sibTransId="{A212CEA4-B24A-4C9B-8035-97FB503EA0DA}"/>
    <dgm:cxn modelId="{A6A37801-4DCF-5E44-AEF6-ED52FD0EF799}" type="presParOf" srcId="{5E582FB0-724F-F147-8225-67CE0FE484E6}" destId="{6D1733AF-3822-0A4D-9B53-971D510085F8}" srcOrd="0" destOrd="0" presId="urn:microsoft.com/office/officeart/2005/8/layout/list1"/>
    <dgm:cxn modelId="{308F3DB7-3D91-1E46-8982-CD60D31C2F2E}" type="presParOf" srcId="{6D1733AF-3822-0A4D-9B53-971D510085F8}" destId="{B7A4ABE1-1372-704C-BB8C-6C4F6F9398D4}" srcOrd="0" destOrd="0" presId="urn:microsoft.com/office/officeart/2005/8/layout/list1"/>
    <dgm:cxn modelId="{43DA0DB3-DE1C-7142-9F22-75772ED083C0}" type="presParOf" srcId="{6D1733AF-3822-0A4D-9B53-971D510085F8}" destId="{8C5ACD9E-9D10-8540-93EA-E91827EABD3C}" srcOrd="1" destOrd="0" presId="urn:microsoft.com/office/officeart/2005/8/layout/list1"/>
    <dgm:cxn modelId="{4D6BE20B-5FBA-CF46-80A4-A987F8EFF8D8}" type="presParOf" srcId="{5E582FB0-724F-F147-8225-67CE0FE484E6}" destId="{6110C39F-4EE0-D94D-B3AC-08F5E33795CC}" srcOrd="1" destOrd="0" presId="urn:microsoft.com/office/officeart/2005/8/layout/list1"/>
    <dgm:cxn modelId="{2194544C-399E-3C4B-B32A-7AE31A369AFE}" type="presParOf" srcId="{5E582FB0-724F-F147-8225-67CE0FE484E6}" destId="{5390464B-4835-7848-9731-96F0FEC2F8F0}" srcOrd="2" destOrd="0" presId="urn:microsoft.com/office/officeart/2005/8/layout/list1"/>
    <dgm:cxn modelId="{EB049674-26B3-5349-BE53-48256E71D11D}" type="presParOf" srcId="{5E582FB0-724F-F147-8225-67CE0FE484E6}" destId="{B46DF7C1-74BE-F64F-BF2D-28C9E07BD1AA}" srcOrd="3" destOrd="0" presId="urn:microsoft.com/office/officeart/2005/8/layout/list1"/>
    <dgm:cxn modelId="{A9D53F18-EB6E-8047-829B-8ECD1191AD27}" type="presParOf" srcId="{5E582FB0-724F-F147-8225-67CE0FE484E6}" destId="{94EF3BD3-7113-4A41-99C2-B7791DB95A37}" srcOrd="4" destOrd="0" presId="urn:microsoft.com/office/officeart/2005/8/layout/list1"/>
    <dgm:cxn modelId="{D8556CA3-FB16-AD4C-9B42-2164A6946F5F}" type="presParOf" srcId="{94EF3BD3-7113-4A41-99C2-B7791DB95A37}" destId="{AF95BA1A-40A5-624E-BD70-7866CAF55614}" srcOrd="0" destOrd="0" presId="urn:microsoft.com/office/officeart/2005/8/layout/list1"/>
    <dgm:cxn modelId="{0D55A849-C794-2A44-9446-624C4C24D6C1}" type="presParOf" srcId="{94EF3BD3-7113-4A41-99C2-B7791DB95A37}" destId="{94E043E5-7E32-984C-93DC-DF3AC89A5911}" srcOrd="1" destOrd="0" presId="urn:microsoft.com/office/officeart/2005/8/layout/list1"/>
    <dgm:cxn modelId="{412A82A2-C308-D04E-9275-B786077F7A89}" type="presParOf" srcId="{5E582FB0-724F-F147-8225-67CE0FE484E6}" destId="{391DE108-86C5-3C41-A920-EB317B94E17E}" srcOrd="5" destOrd="0" presId="urn:microsoft.com/office/officeart/2005/8/layout/list1"/>
    <dgm:cxn modelId="{BC04840C-29C4-2746-9E9F-316E7ACCF6A8}" type="presParOf" srcId="{5E582FB0-724F-F147-8225-67CE0FE484E6}" destId="{68CBDDE2-FF59-5148-8090-5A125F908289}" srcOrd="6" destOrd="0" presId="urn:microsoft.com/office/officeart/2005/8/layout/list1"/>
    <dgm:cxn modelId="{B0238C2D-6385-BB42-B4CA-7A3231D9DC27}" type="presParOf" srcId="{5E582FB0-724F-F147-8225-67CE0FE484E6}" destId="{24D70AA5-77E6-0F4A-9BBB-F65BE1C27483}" srcOrd="7" destOrd="0" presId="urn:microsoft.com/office/officeart/2005/8/layout/list1"/>
    <dgm:cxn modelId="{13F5D307-8180-ED47-B778-938C252F0175}" type="presParOf" srcId="{5E582FB0-724F-F147-8225-67CE0FE484E6}" destId="{AFCA7FC9-3AFB-D44A-A44A-BB726332D1FD}" srcOrd="8" destOrd="0" presId="urn:microsoft.com/office/officeart/2005/8/layout/list1"/>
    <dgm:cxn modelId="{7F790E5A-7AB8-A94F-9D48-E807AD2985CC}" type="presParOf" srcId="{AFCA7FC9-3AFB-D44A-A44A-BB726332D1FD}" destId="{5ACDA4BF-BD5C-9E42-8AED-A4D387009788}" srcOrd="0" destOrd="0" presId="urn:microsoft.com/office/officeart/2005/8/layout/list1"/>
    <dgm:cxn modelId="{FCD0A6E0-DADB-B246-9A8B-B469BC0B7DB5}" type="presParOf" srcId="{AFCA7FC9-3AFB-D44A-A44A-BB726332D1FD}" destId="{9ED284F5-14D8-DB4C-B4BD-7499B5022160}" srcOrd="1" destOrd="0" presId="urn:microsoft.com/office/officeart/2005/8/layout/list1"/>
    <dgm:cxn modelId="{BFBEC48D-FBB9-4540-BF53-2F5F6C97592E}" type="presParOf" srcId="{5E582FB0-724F-F147-8225-67CE0FE484E6}" destId="{5628E399-F461-3940-8A16-4E5031E453CF}" srcOrd="9" destOrd="0" presId="urn:microsoft.com/office/officeart/2005/8/layout/list1"/>
    <dgm:cxn modelId="{1C3152F9-37DF-9544-8C7C-A3A9363AB486}" type="presParOf" srcId="{5E582FB0-724F-F147-8225-67CE0FE484E6}" destId="{3DAC6D0D-6869-EC41-8093-665710D14BFC}" srcOrd="10" destOrd="0" presId="urn:microsoft.com/office/officeart/2005/8/layout/list1"/>
    <dgm:cxn modelId="{1438271C-1417-6D4E-B276-28879CD2735D}" type="presParOf" srcId="{5E582FB0-724F-F147-8225-67CE0FE484E6}" destId="{2E0238D5-E501-0B42-9518-9A71F29A89A9}" srcOrd="11" destOrd="0" presId="urn:microsoft.com/office/officeart/2005/8/layout/list1"/>
    <dgm:cxn modelId="{77FE062E-2DC1-354A-803F-D84F2C70D4C0}" type="presParOf" srcId="{5E582FB0-724F-F147-8225-67CE0FE484E6}" destId="{C8D7FBD9-A967-6F41-9F6D-BBED7989CEE2}" srcOrd="12" destOrd="0" presId="urn:microsoft.com/office/officeart/2005/8/layout/list1"/>
    <dgm:cxn modelId="{DF5558BC-3533-E745-9D46-84BCEEAAC6F7}" type="presParOf" srcId="{C8D7FBD9-A967-6F41-9F6D-BBED7989CEE2}" destId="{3E8AE2FE-5D3D-B547-9D49-8B2C3E6EA05E}" srcOrd="0" destOrd="0" presId="urn:microsoft.com/office/officeart/2005/8/layout/list1"/>
    <dgm:cxn modelId="{7E11BD67-89A1-894E-9A66-C84668A177E1}" type="presParOf" srcId="{C8D7FBD9-A967-6F41-9F6D-BBED7989CEE2}" destId="{90D10C2B-AD87-D543-ACE1-7030C178D399}" srcOrd="1" destOrd="0" presId="urn:microsoft.com/office/officeart/2005/8/layout/list1"/>
    <dgm:cxn modelId="{8405665E-FB4D-B142-AC37-A95E53981955}" type="presParOf" srcId="{5E582FB0-724F-F147-8225-67CE0FE484E6}" destId="{44BCEE37-1D1B-C140-9D07-BE055178E04A}" srcOrd="13" destOrd="0" presId="urn:microsoft.com/office/officeart/2005/8/layout/list1"/>
    <dgm:cxn modelId="{0888B7B2-ED01-B141-B6A8-AF3F249E6940}" type="presParOf" srcId="{5E582FB0-724F-F147-8225-67CE0FE484E6}" destId="{FACECB01-2A30-6A46-A6E8-D42EB7F2364B}" srcOrd="14" destOrd="0" presId="urn:microsoft.com/office/officeart/2005/8/layout/list1"/>
    <dgm:cxn modelId="{CF74958B-B667-B64C-AA04-386310CEA4C4}" type="presParOf" srcId="{5E582FB0-724F-F147-8225-67CE0FE484E6}" destId="{E091AF6E-2178-9E4A-8DF3-89AB7B53CFAC}" srcOrd="15" destOrd="0" presId="urn:microsoft.com/office/officeart/2005/8/layout/list1"/>
    <dgm:cxn modelId="{CFAD3423-7EC1-EB42-9FBA-7367D541E9E8}" type="presParOf" srcId="{5E582FB0-724F-F147-8225-67CE0FE484E6}" destId="{6D6D9118-1F15-A84D-8961-38AB95428C58}" srcOrd="16" destOrd="0" presId="urn:microsoft.com/office/officeart/2005/8/layout/list1"/>
    <dgm:cxn modelId="{FE6170DB-DE25-7E4E-B5E9-BBDE836E4F8C}" type="presParOf" srcId="{6D6D9118-1F15-A84D-8961-38AB95428C58}" destId="{0F14954E-0A12-2640-B4B1-0DBC4B3D2B6E}" srcOrd="0" destOrd="0" presId="urn:microsoft.com/office/officeart/2005/8/layout/list1"/>
    <dgm:cxn modelId="{C5B2620A-2088-7647-9C30-E03D5CC12CD5}" type="presParOf" srcId="{6D6D9118-1F15-A84D-8961-38AB95428C58}" destId="{52D089EC-EA82-4D4A-ADF1-EAD16478035C}" srcOrd="1" destOrd="0" presId="urn:microsoft.com/office/officeart/2005/8/layout/list1"/>
    <dgm:cxn modelId="{53754C98-0764-B148-899B-68E9462003AA}" type="presParOf" srcId="{5E582FB0-724F-F147-8225-67CE0FE484E6}" destId="{6FE15455-403D-C64E-9313-8C173581AAA4}" srcOrd="17" destOrd="0" presId="urn:microsoft.com/office/officeart/2005/8/layout/list1"/>
    <dgm:cxn modelId="{DEB973AE-A999-0A4F-B876-DB43C9622DB2}" type="presParOf" srcId="{5E582FB0-724F-F147-8225-67CE0FE484E6}" destId="{25A6D26C-37C8-6346-A406-BD07C81629BE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AF933E-8A08-43F9-9A5D-738A35A4F76F}">
      <dsp:nvSpPr>
        <dsp:cNvPr id="0" name=""/>
        <dsp:cNvSpPr/>
      </dsp:nvSpPr>
      <dsp:spPr>
        <a:xfrm>
          <a:off x="718549" y="1373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194012-0D48-4BD6-BCEB-C9875879F938}">
      <dsp:nvSpPr>
        <dsp:cNvPr id="0" name=""/>
        <dsp:cNvSpPr/>
      </dsp:nvSpPr>
      <dsp:spPr>
        <a:xfrm>
          <a:off x="1106112" y="388936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5E22DE-45D4-47C8-8923-3B233042D818}">
      <dsp:nvSpPr>
        <dsp:cNvPr id="0" name=""/>
        <dsp:cNvSpPr/>
      </dsp:nvSpPr>
      <dsp:spPr>
        <a:xfrm>
          <a:off x="137206" y="2386374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/>
            <a:t>System accuracy and precision</a:t>
          </a:r>
        </a:p>
      </dsp:txBody>
      <dsp:txXfrm>
        <a:off x="137206" y="2386374"/>
        <a:ext cx="2981250" cy="720000"/>
      </dsp:txXfrm>
    </dsp:sp>
    <dsp:sp modelId="{D3B21E20-6536-4990-BA91-4D3D01FAF000}">
      <dsp:nvSpPr>
        <dsp:cNvPr id="0" name=""/>
        <dsp:cNvSpPr/>
      </dsp:nvSpPr>
      <dsp:spPr>
        <a:xfrm>
          <a:off x="4221518" y="1373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1EB053-0E4B-4EDB-87BC-9A4CA67FEC6C}">
      <dsp:nvSpPr>
        <dsp:cNvPr id="0" name=""/>
        <dsp:cNvSpPr/>
      </dsp:nvSpPr>
      <dsp:spPr>
        <a:xfrm>
          <a:off x="4609081" y="388936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41E3D6-F3EB-4AF6-9A75-6F44DBABC29A}">
      <dsp:nvSpPr>
        <dsp:cNvPr id="0" name=""/>
        <dsp:cNvSpPr/>
      </dsp:nvSpPr>
      <dsp:spPr>
        <a:xfrm>
          <a:off x="3640174" y="2386374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/>
            <a:t>Ease of use</a:t>
          </a:r>
        </a:p>
      </dsp:txBody>
      <dsp:txXfrm>
        <a:off x="3640174" y="2386374"/>
        <a:ext cx="2981250" cy="720000"/>
      </dsp:txXfrm>
    </dsp:sp>
    <dsp:sp modelId="{2B76E96C-FC82-466D-889A-AD82E2C503F6}">
      <dsp:nvSpPr>
        <dsp:cNvPr id="0" name=""/>
        <dsp:cNvSpPr/>
      </dsp:nvSpPr>
      <dsp:spPr>
        <a:xfrm>
          <a:off x="7724487" y="1373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6C3640-6AE7-4A49-9565-842D74E6EACC}">
      <dsp:nvSpPr>
        <dsp:cNvPr id="0" name=""/>
        <dsp:cNvSpPr/>
      </dsp:nvSpPr>
      <dsp:spPr>
        <a:xfrm>
          <a:off x="8112050" y="388936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79DCA6-9A58-4D05-A332-8726278E3076}">
      <dsp:nvSpPr>
        <dsp:cNvPr id="0" name=""/>
        <dsp:cNvSpPr/>
      </dsp:nvSpPr>
      <dsp:spPr>
        <a:xfrm>
          <a:off x="7143143" y="2386374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/>
            <a:t>Reduced setup time</a:t>
          </a:r>
        </a:p>
      </dsp:txBody>
      <dsp:txXfrm>
        <a:off x="7143143" y="2386374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0464B-4835-7848-9731-96F0FEC2F8F0}">
      <dsp:nvSpPr>
        <dsp:cNvPr id="0" name=""/>
        <dsp:cNvSpPr/>
      </dsp:nvSpPr>
      <dsp:spPr>
        <a:xfrm>
          <a:off x="0" y="353119"/>
          <a:ext cx="560705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5ACD9E-9D10-8540-93EA-E91827EABD3C}">
      <dsp:nvSpPr>
        <dsp:cNvPr id="0" name=""/>
        <dsp:cNvSpPr/>
      </dsp:nvSpPr>
      <dsp:spPr>
        <a:xfrm>
          <a:off x="280352" y="28399"/>
          <a:ext cx="3924935" cy="6494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353" tIns="0" rIns="14835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Electric motor to apply force to material</a:t>
          </a:r>
        </a:p>
      </dsp:txBody>
      <dsp:txXfrm>
        <a:off x="312055" y="60102"/>
        <a:ext cx="3861529" cy="586034"/>
      </dsp:txXfrm>
    </dsp:sp>
    <dsp:sp modelId="{68CBDDE2-FF59-5148-8090-5A125F908289}">
      <dsp:nvSpPr>
        <dsp:cNvPr id="0" name=""/>
        <dsp:cNvSpPr/>
      </dsp:nvSpPr>
      <dsp:spPr>
        <a:xfrm>
          <a:off x="0" y="1351039"/>
          <a:ext cx="560705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2587972"/>
              <a:satOff val="11465"/>
              <a:lumOff val="-421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E043E5-7E32-984C-93DC-DF3AC89A5911}">
      <dsp:nvSpPr>
        <dsp:cNvPr id="0" name=""/>
        <dsp:cNvSpPr/>
      </dsp:nvSpPr>
      <dsp:spPr>
        <a:xfrm>
          <a:off x="280352" y="1026319"/>
          <a:ext cx="3924935" cy="649440"/>
        </a:xfrm>
        <a:prstGeom prst="roundRect">
          <a:avLst/>
        </a:prstGeom>
        <a:gradFill rotWithShape="0">
          <a:gsLst>
            <a:gs pos="0">
              <a:schemeClr val="accent2">
                <a:hueOff val="-2587972"/>
                <a:satOff val="11465"/>
                <a:lumOff val="-4216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2587972"/>
                <a:satOff val="11465"/>
                <a:lumOff val="-4216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2587972"/>
                <a:satOff val="11465"/>
                <a:lumOff val="-4216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353" tIns="0" rIns="14835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App to control motor</a:t>
          </a:r>
        </a:p>
      </dsp:txBody>
      <dsp:txXfrm>
        <a:off x="312055" y="1058022"/>
        <a:ext cx="3861529" cy="586034"/>
      </dsp:txXfrm>
    </dsp:sp>
    <dsp:sp modelId="{3DAC6D0D-6869-EC41-8093-665710D14BFC}">
      <dsp:nvSpPr>
        <dsp:cNvPr id="0" name=""/>
        <dsp:cNvSpPr/>
      </dsp:nvSpPr>
      <dsp:spPr>
        <a:xfrm>
          <a:off x="0" y="2348960"/>
          <a:ext cx="560705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5175944"/>
              <a:satOff val="22930"/>
              <a:lumOff val="-843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D284F5-14D8-DB4C-B4BD-7499B5022160}">
      <dsp:nvSpPr>
        <dsp:cNvPr id="0" name=""/>
        <dsp:cNvSpPr/>
      </dsp:nvSpPr>
      <dsp:spPr>
        <a:xfrm>
          <a:off x="280352" y="2024239"/>
          <a:ext cx="3924935" cy="649440"/>
        </a:xfrm>
        <a:prstGeom prst="roundRect">
          <a:avLst/>
        </a:prstGeom>
        <a:gradFill rotWithShape="0">
          <a:gsLst>
            <a:gs pos="0">
              <a:schemeClr val="accent2">
                <a:hueOff val="-5175944"/>
                <a:satOff val="22930"/>
                <a:lumOff val="-8432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5175944"/>
                <a:satOff val="22930"/>
                <a:lumOff val="-8432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5175944"/>
                <a:satOff val="22930"/>
                <a:lumOff val="-8432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353" tIns="0" rIns="14835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Provide user instructions via display screen</a:t>
          </a:r>
        </a:p>
      </dsp:txBody>
      <dsp:txXfrm>
        <a:off x="312055" y="2055942"/>
        <a:ext cx="3861529" cy="586034"/>
      </dsp:txXfrm>
    </dsp:sp>
    <dsp:sp modelId="{FACECB01-2A30-6A46-A6E8-D42EB7F2364B}">
      <dsp:nvSpPr>
        <dsp:cNvPr id="0" name=""/>
        <dsp:cNvSpPr/>
      </dsp:nvSpPr>
      <dsp:spPr>
        <a:xfrm>
          <a:off x="0" y="3346880"/>
          <a:ext cx="560705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7763915"/>
              <a:satOff val="34394"/>
              <a:lumOff val="-1264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10C2B-AD87-D543-ACE1-7030C178D399}">
      <dsp:nvSpPr>
        <dsp:cNvPr id="0" name=""/>
        <dsp:cNvSpPr/>
      </dsp:nvSpPr>
      <dsp:spPr>
        <a:xfrm>
          <a:off x="280352" y="3022160"/>
          <a:ext cx="3924935" cy="649440"/>
        </a:xfrm>
        <a:prstGeom prst="roundRect">
          <a:avLst/>
        </a:prstGeom>
        <a:gradFill rotWithShape="0">
          <a:gsLst>
            <a:gs pos="0">
              <a:schemeClr val="accent2">
                <a:hueOff val="-7763915"/>
                <a:satOff val="34394"/>
                <a:lumOff val="-12648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7763915"/>
                <a:satOff val="34394"/>
                <a:lumOff val="-12648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7763915"/>
                <a:satOff val="34394"/>
                <a:lumOff val="-12648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353" tIns="0" rIns="14835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Upgraded clamps for material</a:t>
          </a:r>
        </a:p>
      </dsp:txBody>
      <dsp:txXfrm>
        <a:off x="312055" y="3053863"/>
        <a:ext cx="3861529" cy="586034"/>
      </dsp:txXfrm>
    </dsp:sp>
    <dsp:sp modelId="{25A6D26C-37C8-6346-A406-BD07C81629BE}">
      <dsp:nvSpPr>
        <dsp:cNvPr id="0" name=""/>
        <dsp:cNvSpPr/>
      </dsp:nvSpPr>
      <dsp:spPr>
        <a:xfrm>
          <a:off x="0" y="4344800"/>
          <a:ext cx="560705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0351888"/>
              <a:satOff val="45859"/>
              <a:lumOff val="-1686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D089EC-EA82-4D4A-ADF1-EAD16478035C}">
      <dsp:nvSpPr>
        <dsp:cNvPr id="0" name=""/>
        <dsp:cNvSpPr/>
      </dsp:nvSpPr>
      <dsp:spPr>
        <a:xfrm>
          <a:off x="280352" y="4020080"/>
          <a:ext cx="3924935" cy="649440"/>
        </a:xfrm>
        <a:prstGeom prst="roundRect">
          <a:avLst/>
        </a:prstGeom>
        <a:gradFill rotWithShape="0">
          <a:gsLst>
            <a:gs pos="0">
              <a:schemeClr val="accent2">
                <a:hueOff val="-10351888"/>
                <a:satOff val="45859"/>
                <a:lumOff val="-16864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10351888"/>
                <a:satOff val="45859"/>
                <a:lumOff val="-16864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10351888"/>
                <a:satOff val="45859"/>
                <a:lumOff val="-16864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353" tIns="0" rIns="148353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‘Smoothing’ code for improved quality of stress-strain curve</a:t>
          </a:r>
        </a:p>
      </dsp:txBody>
      <dsp:txXfrm>
        <a:off x="312055" y="4051783"/>
        <a:ext cx="3861529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eg>
</file>

<file path=ppt/media/image19.png>
</file>

<file path=ppt/media/image2.sv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jpeg>
</file>

<file path=ppt/media/image35.jpeg>
</file>

<file path=ppt/media/image4.svg>
</file>

<file path=ppt/media/image5.png>
</file>

<file path=ppt/media/image6.svg>
</file>

<file path=ppt/media/image7.tif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035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9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475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47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44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24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3549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98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714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619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960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C30B753-32E8-E14B-8995-0679718140AB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07C1B961-6244-4E4E-A7F0-BFEC08A4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403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jpe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11" Type="http://schemas.openxmlformats.org/officeDocument/2006/relationships/image" Target="../media/image18.jpe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9E2E42-133E-E943-8CCB-015C7379B8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63323"/>
            <a:ext cx="8991600" cy="1692771"/>
          </a:xfrm>
        </p:spPr>
        <p:txBody>
          <a:bodyPr>
            <a:normAutofit/>
          </a:bodyPr>
          <a:lstStyle/>
          <a:p>
            <a:r>
              <a:rPr lang="en-US"/>
              <a:t>Improved Tensiometer system</a:t>
            </a:r>
            <a:br>
              <a:rPr lang="en-US"/>
            </a:br>
            <a:r>
              <a:rPr lang="en-US" sz="2400"/>
              <a:t>Systems analysis and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6D8EF5-015F-E74C-90C9-5AC56691BB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9220" y="5355771"/>
            <a:ext cx="3995955" cy="777399"/>
          </a:xfrm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1900" dirty="0">
                <a:solidFill>
                  <a:schemeClr val="bg1"/>
                </a:solidFill>
              </a:rPr>
              <a:t>Revolution</a:t>
            </a:r>
            <a:r>
              <a:rPr lang="zh-CN" altLang="en-US" sz="1900" dirty="0">
                <a:solidFill>
                  <a:schemeClr val="bg1"/>
                </a:solidFill>
              </a:rPr>
              <a:t> </a:t>
            </a:r>
            <a:r>
              <a:rPr lang="en-US" altLang="zh-CN" sz="1900" dirty="0">
                <a:solidFill>
                  <a:schemeClr val="bg1"/>
                </a:solidFill>
              </a:rPr>
              <a:t>Nine</a:t>
            </a:r>
            <a:endParaRPr lang="en-US" sz="1900" dirty="0">
              <a:solidFill>
                <a:schemeClr val="bg1"/>
              </a:solidFill>
            </a:endParaRPr>
          </a:p>
          <a:p>
            <a:pPr algn="r">
              <a:lnSpc>
                <a:spcPct val="90000"/>
              </a:lnSpc>
            </a:pPr>
            <a:r>
              <a:rPr lang="en-US" sz="1900" dirty="0">
                <a:solidFill>
                  <a:schemeClr val="bg1"/>
                </a:solidFill>
              </a:rPr>
              <a:t>Zhen Xu, </a:t>
            </a:r>
            <a:r>
              <a:rPr lang="en-US" sz="1900" dirty="0" err="1">
                <a:solidFill>
                  <a:schemeClr val="bg1"/>
                </a:solidFill>
              </a:rPr>
              <a:t>Liuhuan</a:t>
            </a:r>
            <a:r>
              <a:rPr lang="en-US" sz="1900" dirty="0">
                <a:solidFill>
                  <a:schemeClr val="bg1"/>
                </a:solidFill>
              </a:rPr>
              <a:t> Zhang, Gavin </a:t>
            </a:r>
            <a:r>
              <a:rPr lang="en-US" sz="1900" dirty="0" err="1">
                <a:solidFill>
                  <a:schemeClr val="bg1"/>
                </a:solidFill>
              </a:rPr>
              <a:t>Haar</a:t>
            </a:r>
            <a:endParaRPr lang="en-US" sz="1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228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9CFA3-9EC1-FD4D-BBA0-2A258F794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LCD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CE3F8-A6A1-294D-8163-0D40DC9812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3244" y="2638044"/>
            <a:ext cx="3063765" cy="326320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Instruct user on setup steps</a:t>
            </a:r>
          </a:p>
          <a:p>
            <a:r>
              <a:rPr lang="en-US"/>
              <a:t>I2C setup</a:t>
            </a:r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C3253375-C88D-004C-BA38-93A7A5190E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83970" y="1293275"/>
            <a:ext cx="5705856" cy="427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415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游戏机, 电脑, 钟表&#10;&#10;描述已自动生成">
            <a:extLst>
              <a:ext uri="{FF2B5EF4-FFF2-40B4-BE49-F238E27FC236}">
                <a16:creationId xmlns:a16="http://schemas.microsoft.com/office/drawing/2014/main" id="{D49B22DC-368E-7F4E-B403-393F8A1CB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795" y="239315"/>
            <a:ext cx="2647950" cy="1985962"/>
          </a:xfrm>
          <a:prstGeom prst="rect">
            <a:avLst/>
          </a:prstGeom>
        </p:spPr>
      </p:pic>
      <p:pic>
        <p:nvPicPr>
          <p:cNvPr id="8" name="图片 7" descr="图片包含 游戏机&#10;&#10;描述已自动生成">
            <a:extLst>
              <a:ext uri="{FF2B5EF4-FFF2-40B4-BE49-F238E27FC236}">
                <a16:creationId xmlns:a16="http://schemas.microsoft.com/office/drawing/2014/main" id="{F0EF4DB5-16BF-0646-A5F6-BAEAA0468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239315"/>
            <a:ext cx="2664620" cy="1998465"/>
          </a:xfrm>
          <a:prstGeom prst="rect">
            <a:avLst/>
          </a:prstGeom>
        </p:spPr>
      </p:pic>
      <p:pic>
        <p:nvPicPr>
          <p:cNvPr id="10" name="图片 9" descr="图片包含 游戏机, 电脑&#10;&#10;描述已自动生成">
            <a:extLst>
              <a:ext uri="{FF2B5EF4-FFF2-40B4-BE49-F238E27FC236}">
                <a16:creationId xmlns:a16="http://schemas.microsoft.com/office/drawing/2014/main" id="{100B6E0D-9643-C44B-9B48-B367F8AE3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3021" y="1728789"/>
            <a:ext cx="2905125" cy="2178844"/>
          </a:xfrm>
          <a:prstGeom prst="rect">
            <a:avLst/>
          </a:prstGeom>
        </p:spPr>
      </p:pic>
      <p:pic>
        <p:nvPicPr>
          <p:cNvPr id="12" name="图片 11" descr="图片包含 游戏机, 华美&#10;&#10;描述已自动生成">
            <a:extLst>
              <a:ext uri="{FF2B5EF4-FFF2-40B4-BE49-F238E27FC236}">
                <a16:creationId xmlns:a16="http://schemas.microsoft.com/office/drawing/2014/main" id="{6BF7CC29-1BEF-3442-A893-2ECBA0A11F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9916" y="3639293"/>
            <a:ext cx="3153967" cy="2365475"/>
          </a:xfrm>
          <a:prstGeom prst="rect">
            <a:avLst/>
          </a:prstGeom>
        </p:spPr>
      </p:pic>
      <p:pic>
        <p:nvPicPr>
          <p:cNvPr id="14" name="图片 13" descr="图片包含 游戏机, 小&#10;&#10;描述已自动生成">
            <a:extLst>
              <a:ext uri="{FF2B5EF4-FFF2-40B4-BE49-F238E27FC236}">
                <a16:creationId xmlns:a16="http://schemas.microsoft.com/office/drawing/2014/main" id="{AEBC7A95-9C70-4247-A0B1-34279657A2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954" y="3657600"/>
            <a:ext cx="3105151" cy="2328863"/>
          </a:xfrm>
          <a:prstGeom prst="rect">
            <a:avLst/>
          </a:prstGeom>
        </p:spPr>
      </p:pic>
      <p:sp>
        <p:nvSpPr>
          <p:cNvPr id="15" name="右箭头 14">
            <a:extLst>
              <a:ext uri="{FF2B5EF4-FFF2-40B4-BE49-F238E27FC236}">
                <a16:creationId xmlns:a16="http://schemas.microsoft.com/office/drawing/2014/main" id="{CFFDA651-0DB0-7D43-93DB-2EE70BE31AE8}"/>
              </a:ext>
            </a:extLst>
          </p:cNvPr>
          <p:cNvSpPr/>
          <p:nvPr/>
        </p:nvSpPr>
        <p:spPr>
          <a:xfrm>
            <a:off x="3898105" y="1114425"/>
            <a:ext cx="1002508" cy="6143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右箭头 15">
            <a:extLst>
              <a:ext uri="{FF2B5EF4-FFF2-40B4-BE49-F238E27FC236}">
                <a16:creationId xmlns:a16="http://schemas.microsoft.com/office/drawing/2014/main" id="{9B5B01FD-3930-8C43-ADF2-0B7DE4225CC7}"/>
              </a:ext>
            </a:extLst>
          </p:cNvPr>
          <p:cNvSpPr/>
          <p:nvPr/>
        </p:nvSpPr>
        <p:spPr>
          <a:xfrm rot="10800000">
            <a:off x="3898105" y="4514848"/>
            <a:ext cx="1002508" cy="6143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圆角右箭头 16">
            <a:extLst>
              <a:ext uri="{FF2B5EF4-FFF2-40B4-BE49-F238E27FC236}">
                <a16:creationId xmlns:a16="http://schemas.microsoft.com/office/drawing/2014/main" id="{7187B075-55F2-BA4C-892D-98F0AFF7A40F}"/>
              </a:ext>
            </a:extLst>
          </p:cNvPr>
          <p:cNvSpPr/>
          <p:nvPr/>
        </p:nvSpPr>
        <p:spPr>
          <a:xfrm rot="5400000">
            <a:off x="9402063" y="781915"/>
            <a:ext cx="1187533" cy="665019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8" name="圆角右箭头 17">
            <a:extLst>
              <a:ext uri="{FF2B5EF4-FFF2-40B4-BE49-F238E27FC236}">
                <a16:creationId xmlns:a16="http://schemas.microsoft.com/office/drawing/2014/main" id="{60EC369B-D385-0B4B-B02E-04266B235BA4}"/>
              </a:ext>
            </a:extLst>
          </p:cNvPr>
          <p:cNvSpPr/>
          <p:nvPr/>
        </p:nvSpPr>
        <p:spPr>
          <a:xfrm rot="10800000">
            <a:off x="9069553" y="4687970"/>
            <a:ext cx="1187533" cy="665019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8F8AAB03-DD70-FF4F-9BBD-09399DCAF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435" y="2351041"/>
            <a:ext cx="5925310" cy="1174991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400"/>
              <a:t>Calibration</a:t>
            </a:r>
          </a:p>
        </p:txBody>
      </p:sp>
    </p:spTree>
    <p:extLst>
      <p:ext uri="{BB962C8B-B14F-4D97-AF65-F5344CB8AC3E}">
        <p14:creationId xmlns:p14="http://schemas.microsoft.com/office/powerpoint/2010/main" val="2952096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9F26AF7-9AC1-49A4-8F89-2C63E1C0A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3645AE-3DA9-9544-A47F-CAF29680E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Design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EB0F22D-6335-8948-8CBB-91D29B6D9D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37848" y="296421"/>
            <a:ext cx="6039841" cy="4068418"/>
          </a:xfrm>
          <a:prstGeom prst="rect">
            <a:avLst/>
          </a:prstGeom>
        </p:spPr>
      </p:pic>
      <p:pic>
        <p:nvPicPr>
          <p:cNvPr id="8" name="Content Placeholder 7" descr="Diagram, schematic&#10;&#10;Description automatically generated">
            <a:extLst>
              <a:ext uri="{FF2B5EF4-FFF2-40B4-BE49-F238E27FC236}">
                <a16:creationId xmlns:a16="http://schemas.microsoft.com/office/drawing/2014/main" id="{EAE8383F-5BF2-314D-A286-DD4B6327023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13945" y="421185"/>
            <a:ext cx="5896313" cy="384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846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C72669-6BFE-0549-8CDA-6BAC84292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Cost</a:t>
            </a:r>
          </a:p>
        </p:txBody>
      </p:sp>
      <p:graphicFrame>
        <p:nvGraphicFramePr>
          <p:cNvPr id="22" name="Table 9">
            <a:extLst>
              <a:ext uri="{FF2B5EF4-FFF2-40B4-BE49-F238E27FC236}">
                <a16:creationId xmlns:a16="http://schemas.microsoft.com/office/drawing/2014/main" id="{23BEC7A3-79C4-304A-A56F-7D9111D6815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10038818"/>
              </p:ext>
            </p:extLst>
          </p:nvPr>
        </p:nvGraphicFramePr>
        <p:xfrm>
          <a:off x="3110196" y="1271016"/>
          <a:ext cx="6422424" cy="4516471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044997">
                  <a:extLst>
                    <a:ext uri="{9D8B030D-6E8A-4147-A177-3AD203B41FA5}">
                      <a16:colId xmlns:a16="http://schemas.microsoft.com/office/drawing/2014/main" val="443993749"/>
                    </a:ext>
                  </a:extLst>
                </a:gridCol>
                <a:gridCol w="2925080">
                  <a:extLst>
                    <a:ext uri="{9D8B030D-6E8A-4147-A177-3AD203B41FA5}">
                      <a16:colId xmlns:a16="http://schemas.microsoft.com/office/drawing/2014/main" val="1834399717"/>
                    </a:ext>
                  </a:extLst>
                </a:gridCol>
                <a:gridCol w="1452347">
                  <a:extLst>
                    <a:ext uri="{9D8B030D-6E8A-4147-A177-3AD203B41FA5}">
                      <a16:colId xmlns:a16="http://schemas.microsoft.com/office/drawing/2014/main" val="669339321"/>
                    </a:ext>
                  </a:extLst>
                </a:gridCol>
              </a:tblGrid>
              <a:tr h="724539">
                <a:tc>
                  <a:txBody>
                    <a:bodyPr/>
                    <a:lstStyle/>
                    <a:p>
                      <a:r>
                        <a:rPr lang="en-US" sz="3000" b="1" cap="none" spc="0">
                          <a:solidFill>
                            <a:schemeClr val="tx1"/>
                          </a:solidFill>
                        </a:rPr>
                        <a:t>Part</a:t>
                      </a:r>
                    </a:p>
                  </a:txBody>
                  <a:tcPr marL="119572" marR="170817" marT="34163" marB="256225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b="1" cap="none" spc="0">
                          <a:solidFill>
                            <a:schemeClr val="tx1"/>
                          </a:solidFill>
                        </a:rPr>
                        <a:t>Purpose</a:t>
                      </a:r>
                    </a:p>
                  </a:txBody>
                  <a:tcPr marL="119572" marR="170817" marT="34163" marB="256225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b="1" cap="none" spc="0">
                          <a:solidFill>
                            <a:schemeClr val="tx1"/>
                          </a:solidFill>
                        </a:rPr>
                        <a:t>Price</a:t>
                      </a:r>
                    </a:p>
                  </a:txBody>
                  <a:tcPr marL="119572" marR="170817" marT="34163" marB="256225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891527"/>
                  </a:ext>
                </a:extLst>
              </a:tr>
              <a:tr h="628643"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Cable</a:t>
                      </a:r>
                    </a:p>
                  </a:txBody>
                  <a:tcPr marL="119572" marR="170817" marT="34163" marB="256225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Pull Material</a:t>
                      </a:r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$9</a:t>
                      </a:r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3159401"/>
                  </a:ext>
                </a:extLst>
              </a:tr>
              <a:tr h="628643"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LCD Screen</a:t>
                      </a:r>
                    </a:p>
                  </a:txBody>
                  <a:tcPr marL="119572" marR="170817" marT="34163" marB="256225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Display Information</a:t>
                      </a:r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$6</a:t>
                      </a:r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8773344"/>
                  </a:ext>
                </a:extLst>
              </a:tr>
              <a:tr h="628643"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ESP-12P</a:t>
                      </a:r>
                    </a:p>
                  </a:txBody>
                  <a:tcPr marL="119572" marR="170817" marT="34163" marB="256225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Control Motor</a:t>
                      </a:r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$</a:t>
                      </a:r>
                      <a:r>
                        <a:rPr lang="en-US" altLang="zh-CN" sz="2200" cap="none" spc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sz="2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4460337"/>
                  </a:ext>
                </a:extLst>
              </a:tr>
              <a:tr h="564799"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Servo Motor</a:t>
                      </a:r>
                    </a:p>
                  </a:txBody>
                  <a:tcPr marL="119572" marR="170817" marT="34163" marB="256225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Pull Material</a:t>
                      </a:r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$24</a:t>
                      </a:r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6723497"/>
                  </a:ext>
                </a:extLst>
              </a:tr>
              <a:tr h="628643"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others</a:t>
                      </a:r>
                    </a:p>
                  </a:txBody>
                  <a:tcPr marL="119572" marR="170817" marT="34163" marB="256225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Fixed pully and screw</a:t>
                      </a:r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$5.5</a:t>
                      </a:r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5094498"/>
                  </a:ext>
                </a:extLst>
              </a:tr>
              <a:tr h="628643">
                <a:tc>
                  <a:txBody>
                    <a:bodyPr/>
                    <a:lstStyle/>
                    <a:p>
                      <a:endParaRPr lang="en-US" sz="2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19572" marR="170817" marT="34163" marB="256225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Total</a:t>
                      </a:r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cap="none" spc="0">
                          <a:solidFill>
                            <a:schemeClr val="tx1"/>
                          </a:solidFill>
                        </a:rPr>
                        <a:t>$53.5</a:t>
                      </a:r>
                      <a:endParaRPr lang="en-US"/>
                    </a:p>
                  </a:txBody>
                  <a:tcPr marL="119572" marR="170817" marT="34163" marB="2562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67747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4699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92155C76-32CE-A001-793C-C5967D3AFC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-177" y="1305"/>
            <a:ext cx="6271253" cy="508877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35EBE1-BBFF-0377-67C9-B68D56E1A7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4809" y="418839"/>
            <a:ext cx="4253484" cy="25967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+mn-lt"/>
                <a:cs typeface="+mn-lt"/>
              </a:rPr>
              <a:t>devices  “talk” to other devices without human interaction</a:t>
            </a:r>
            <a:endParaRPr lang="en-US" sz="2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ECDA10-00B8-006A-5530-FE7A587CFA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4371" y="3806119"/>
            <a:ext cx="4270248" cy="2155018"/>
          </a:xfrm>
        </p:spPr>
        <p:txBody>
          <a:bodyPr/>
          <a:lstStyle/>
          <a:p>
            <a:r>
              <a:rPr lang="en" dirty="0">
                <a:latin typeface="Consolas"/>
              </a:rPr>
              <a:t>Extensibility</a:t>
            </a:r>
          </a:p>
          <a:p>
            <a:r>
              <a:rPr lang="en" dirty="0">
                <a:latin typeface="Consolas"/>
              </a:rPr>
              <a:t>Functional&amp; cheap</a:t>
            </a:r>
          </a:p>
          <a:p>
            <a:endParaRPr lang="en" dirty="0"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785368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2">
            <a:extLst>
              <a:ext uri="{FF2B5EF4-FFF2-40B4-BE49-F238E27FC236}">
                <a16:creationId xmlns:a16="http://schemas.microsoft.com/office/drawing/2014/main" id="{E9F26AF7-9AC1-49A4-8F89-2C63E1C0A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D391E-3DC5-0E4F-894F-6FBA12AAC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ResuLts</a:t>
            </a:r>
          </a:p>
        </p:txBody>
      </p:sp>
      <p:pic>
        <p:nvPicPr>
          <p:cNvPr id="8" name="Content Placeholder 7" descr="Chart, line chart&#10;&#10;Description automatically generated">
            <a:extLst>
              <a:ext uri="{FF2B5EF4-FFF2-40B4-BE49-F238E27FC236}">
                <a16:creationId xmlns:a16="http://schemas.microsoft.com/office/drawing/2014/main" id="{1AFD05F8-D7AE-1D42-905F-6848A82FA2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56004" y="605393"/>
            <a:ext cx="4297680" cy="3266236"/>
          </a:xfrm>
          <a:prstGeom prst="rect">
            <a:avLst/>
          </a:prstGeom>
        </p:spPr>
      </p:pic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584EF214-4A5C-F54D-9FFF-65B16CBF895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338316" y="621509"/>
            <a:ext cx="4297680" cy="32340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79CC390-8DFB-9743-B710-729153175ABA}"/>
              </a:ext>
            </a:extLst>
          </p:cNvPr>
          <p:cNvSpPr txBox="1"/>
          <p:nvPr/>
        </p:nvSpPr>
        <p:spPr>
          <a:xfrm>
            <a:off x="3333369" y="3871629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Latex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14E6CC-FAD4-BB43-BDD9-C35CA9637825}"/>
              </a:ext>
            </a:extLst>
          </p:cNvPr>
          <p:cNvSpPr txBox="1"/>
          <p:nvPr/>
        </p:nvSpPr>
        <p:spPr>
          <a:xfrm>
            <a:off x="8115683" y="3871629"/>
            <a:ext cx="377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Nitrile</a:t>
            </a:r>
          </a:p>
        </p:txBody>
      </p:sp>
    </p:spTree>
    <p:extLst>
      <p:ext uri="{BB962C8B-B14F-4D97-AF65-F5344CB8AC3E}">
        <p14:creationId xmlns:p14="http://schemas.microsoft.com/office/powerpoint/2010/main" val="983470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D118E90-A8D1-41A8-B29B-06A3554D9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2FBC62-1C49-384B-B8FA-14C8D33D2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98362-D0B1-D947-AA27-9DE38A0382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60320" y="5688535"/>
            <a:ext cx="7071360" cy="53612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Significant improvement from original system design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3737A38-06E9-444D-9349-4EA8F3A8C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60320" y="640555"/>
            <a:ext cx="7071360" cy="33120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219FCCB8-5A8A-43BA-B60E-759FC80FF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6436" y="806112"/>
            <a:ext cx="6739128" cy="2980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31558132-E3ED-A34C-AEFA-2502C24A8F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957822" y="970704"/>
            <a:ext cx="6276355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905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8D839D-611F-7243-87E3-8EFE82D76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5331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2BD58-AFA1-E541-8311-C6868A09A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en-US"/>
              <a:t> Areas of improvement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759C1D-066E-20F3-F161-AC229E0825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844071"/>
              </p:ext>
            </p:extLst>
          </p:nvPr>
        </p:nvGraphicFramePr>
        <p:xfrm>
          <a:off x="965200" y="2638425"/>
          <a:ext cx="10261600" cy="3107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465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2A660F-CE43-3C44-947C-7FE1D5F3C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Our improvements to the design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B177D17-98C0-653B-AD14-3115A230F3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2812555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9483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247F3A7-C2CB-704A-A9B4-45800D431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291" y="1497258"/>
            <a:ext cx="4856997" cy="3008313"/>
          </a:xfrm>
          <a:prstGeom prst="rect">
            <a:avLst/>
          </a:prstGeom>
        </p:spPr>
      </p:pic>
      <p:pic>
        <p:nvPicPr>
          <p:cNvPr id="8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7C609CC3-58FF-FF43-9BB6-319DBAE7411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467029" y="1503196"/>
            <a:ext cx="4297680" cy="3234004"/>
          </a:xfrm>
          <a:prstGeom prst="rect">
            <a:avLst/>
          </a:prstGeom>
        </p:spPr>
      </p:pic>
      <p:sp>
        <p:nvSpPr>
          <p:cNvPr id="9" name="右箭头 8">
            <a:extLst>
              <a:ext uri="{FF2B5EF4-FFF2-40B4-BE49-F238E27FC236}">
                <a16:creationId xmlns:a16="http://schemas.microsoft.com/office/drawing/2014/main" id="{7FED9696-EC85-B348-A272-7E44F7180FF1}"/>
              </a:ext>
            </a:extLst>
          </p:cNvPr>
          <p:cNvSpPr/>
          <p:nvPr/>
        </p:nvSpPr>
        <p:spPr>
          <a:xfrm>
            <a:off x="5815013" y="2028825"/>
            <a:ext cx="1500187" cy="8286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962973-DE24-7446-A355-D01F87D14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6459" y="286646"/>
            <a:ext cx="6344392" cy="1028473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Smoothing graph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F362FB1-DA53-2D4F-B165-EE9C58D3C9CB}"/>
              </a:ext>
            </a:extLst>
          </p:cNvPr>
          <p:cNvSpPr txBox="1">
            <a:spLocks/>
          </p:cNvSpPr>
          <p:nvPr/>
        </p:nvSpPr>
        <p:spPr>
          <a:xfrm>
            <a:off x="803244" y="4687710"/>
            <a:ext cx="8455056" cy="1213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       What’s changed?</a:t>
            </a:r>
          </a:p>
          <a:p>
            <a:r>
              <a:rPr lang="en-US"/>
              <a:t>Improved Arduino code and using MATLAB</a:t>
            </a:r>
          </a:p>
          <a:p>
            <a:r>
              <a:rPr lang="en-US"/>
              <a:t>Additional components </a:t>
            </a:r>
          </a:p>
        </p:txBody>
      </p:sp>
    </p:spTree>
    <p:extLst>
      <p:ext uri="{BB962C8B-B14F-4D97-AF65-F5344CB8AC3E}">
        <p14:creationId xmlns:p14="http://schemas.microsoft.com/office/powerpoint/2010/main" val="957356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9">
            <a:extLst>
              <a:ext uri="{FF2B5EF4-FFF2-40B4-BE49-F238E27FC236}">
                <a16:creationId xmlns:a16="http://schemas.microsoft.com/office/drawing/2014/main" id="{48C383E5-F137-DF49-749E-E5F380F476F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5668" y="2639218"/>
            <a:ext cx="2469348" cy="2454804"/>
          </a:xfrm>
        </p:spPr>
      </p:pic>
      <p:pic>
        <p:nvPicPr>
          <p:cNvPr id="27" name="Picture 27">
            <a:extLst>
              <a:ext uri="{FF2B5EF4-FFF2-40B4-BE49-F238E27FC236}">
                <a16:creationId xmlns:a16="http://schemas.microsoft.com/office/drawing/2014/main" id="{8B0388A2-214E-6B0B-E498-F1B75D5A1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3331" y="-280791"/>
            <a:ext cx="2743200" cy="2743200"/>
          </a:xfrm>
          <a:prstGeom prst="rect">
            <a:avLst/>
          </a:prstGeom>
        </p:spPr>
      </p:pic>
      <p:pic>
        <p:nvPicPr>
          <p:cNvPr id="31" name="Graphic 31" descr="Back with solid fill">
            <a:extLst>
              <a:ext uri="{FF2B5EF4-FFF2-40B4-BE49-F238E27FC236}">
                <a16:creationId xmlns:a16="http://schemas.microsoft.com/office/drawing/2014/main" id="{A832C81C-D1CE-FD2B-C36A-C46D1F651CB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7658" y="1403187"/>
            <a:ext cx="914400" cy="914400"/>
          </a:xfr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D10A2CF-58F6-558F-0A21-DA7980E85F45}"/>
              </a:ext>
            </a:extLst>
          </p:cNvPr>
          <p:cNvCxnSpPr/>
          <p:nvPr/>
        </p:nvCxnSpPr>
        <p:spPr>
          <a:xfrm>
            <a:off x="5638800" y="2971800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Graphic 32" descr="Arrow: Slight curve with solid fill">
            <a:extLst>
              <a:ext uri="{FF2B5EF4-FFF2-40B4-BE49-F238E27FC236}">
                <a16:creationId xmlns:a16="http://schemas.microsoft.com/office/drawing/2014/main" id="{91DBEFA3-21CE-C6AA-6A55-934E5D7491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93923" y="905006"/>
            <a:ext cx="914400" cy="914400"/>
          </a:xfrm>
          <a:prstGeom prst="rect">
            <a:avLst/>
          </a:prstGeom>
        </p:spPr>
      </p:pic>
      <p:pic>
        <p:nvPicPr>
          <p:cNvPr id="36" name="Graphic 36" descr="Arrow: Straight with solid fill">
            <a:extLst>
              <a:ext uri="{FF2B5EF4-FFF2-40B4-BE49-F238E27FC236}">
                <a16:creationId xmlns:a16="http://schemas.microsoft.com/office/drawing/2014/main" id="{A45EE3F8-C50F-F1B4-7E07-DE32C1289F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620000">
            <a:off x="8321458" y="414403"/>
            <a:ext cx="914400" cy="914400"/>
          </a:xfrm>
          <a:prstGeom prst="rect">
            <a:avLst/>
          </a:prstGeom>
        </p:spPr>
      </p:pic>
      <p:pic>
        <p:nvPicPr>
          <p:cNvPr id="41" name="Picture 41">
            <a:extLst>
              <a:ext uri="{FF2B5EF4-FFF2-40B4-BE49-F238E27FC236}">
                <a16:creationId xmlns:a16="http://schemas.microsoft.com/office/drawing/2014/main" id="{72F4F4E8-360A-F38E-A8A1-5CE5006C34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82075" y="-103340"/>
            <a:ext cx="2743200" cy="2743200"/>
          </a:xfrm>
          <a:prstGeom prst="rect">
            <a:avLst/>
          </a:prstGeom>
        </p:spPr>
      </p:pic>
      <p:pic>
        <p:nvPicPr>
          <p:cNvPr id="42" name="Picture 42">
            <a:extLst>
              <a:ext uri="{FF2B5EF4-FFF2-40B4-BE49-F238E27FC236}">
                <a16:creationId xmlns:a16="http://schemas.microsoft.com/office/drawing/2014/main" id="{5FE0DDF9-181D-E2A3-6597-7FCC91EB9FD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31496" y="-38240"/>
            <a:ext cx="3265117" cy="2612999"/>
          </a:xfrm>
          <a:prstGeom prst="rect">
            <a:avLst/>
          </a:prstGeom>
        </p:spPr>
      </p:pic>
      <p:pic>
        <p:nvPicPr>
          <p:cNvPr id="2" name="Picture 2" descr="Table&#10;&#10;Description automatically generated">
            <a:extLst>
              <a:ext uri="{FF2B5EF4-FFF2-40B4-BE49-F238E27FC236}">
                <a16:creationId xmlns:a16="http://schemas.microsoft.com/office/drawing/2014/main" id="{8E883CCA-CCAD-D913-84F7-C696DF61781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08400" y="2533730"/>
            <a:ext cx="6928152" cy="4318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903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E137481-C7E7-4BBB-8AF9-0C3357C2E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072915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AA62C9-A65B-D942-BD3F-C1DB1B647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290025"/>
            <a:ext cx="4475892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Servo Motor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F96A5-548A-DC41-88A2-E5789222C8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4672" y="2858703"/>
            <a:ext cx="4475892" cy="304254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Readytosky Digital 30KG Servo</a:t>
            </a:r>
          </a:p>
          <a:p>
            <a:r>
              <a:rPr lang="en-US">
                <a:solidFill>
                  <a:srgbClr val="FFFFFF"/>
                </a:solidFill>
              </a:rPr>
              <a:t>Control pulling rope with app on cell phone</a:t>
            </a:r>
          </a:p>
          <a:p>
            <a:r>
              <a:rPr lang="en-US">
                <a:solidFill>
                  <a:srgbClr val="FFFFFF"/>
                </a:solidFill>
              </a:rPr>
              <a:t>Consistent results</a:t>
            </a:r>
          </a:p>
          <a:p>
            <a:r>
              <a:rPr lang="en-US">
                <a:solidFill>
                  <a:srgbClr val="FFFFFF"/>
                </a:solidFill>
              </a:rPr>
              <a:t>Metal gear   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BF3B515-F5AC-4297-8486-8FFBA4DE8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203" y="321731"/>
            <a:ext cx="3208079" cy="36748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FDCD7FA7-88B9-8245-AFC2-EEF585B5D8C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60062" y="1035815"/>
            <a:ext cx="2880360" cy="224668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258A091-499F-4524-83A8-6EF1DFDD8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7212" y="321731"/>
            <a:ext cx="2111317" cy="2065869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D0E6BAC-4F73-4603-946D-8EBF2F787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7212" y="2548467"/>
            <a:ext cx="2111317" cy="335278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1F774F1-11E7-1336-A965-C61260A07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040" y="3369532"/>
            <a:ext cx="1783661" cy="171302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3DFD3CD-1838-4759-BAF0-558A2C71E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7573" y="4157447"/>
            <a:ext cx="3206709" cy="2378820"/>
          </a:xfrm>
          <a:prstGeom prst="rect">
            <a:avLst/>
          </a:prstGeom>
          <a:solidFill>
            <a:schemeClr val="accent2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765CA07-9DBA-B12F-C1E9-93626F58B2DD}"/>
              </a:ext>
            </a:extLst>
          </p:cNvPr>
          <p:cNvSpPr txBox="1">
            <a:spLocks/>
          </p:cNvSpPr>
          <p:nvPr/>
        </p:nvSpPr>
        <p:spPr bwMode="black">
          <a:xfrm>
            <a:off x="813298" y="4878614"/>
            <a:ext cx="4475892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Steering gear winch</a:t>
            </a:r>
          </a:p>
        </p:txBody>
      </p:sp>
    </p:spTree>
    <p:extLst>
      <p:ext uri="{BB962C8B-B14F-4D97-AF65-F5344CB8AC3E}">
        <p14:creationId xmlns:p14="http://schemas.microsoft.com/office/powerpoint/2010/main" val="3134345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CEB7E-80D1-4B47-B9C3-EE70DAED5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Wifi connected motor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6D836-FD7D-874D-A74F-F4474D570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3244" y="2638044"/>
            <a:ext cx="4492932" cy="326320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err="1"/>
              <a:t>HiLetgo</a:t>
            </a:r>
            <a:r>
              <a:rPr lang="en-US"/>
              <a:t> 1PC ESP8266</a:t>
            </a:r>
          </a:p>
          <a:p>
            <a:r>
              <a:rPr lang="en-US"/>
              <a:t>Used to connect to app downloaded on cell phone</a:t>
            </a:r>
          </a:p>
          <a:p>
            <a:r>
              <a:rPr lang="en-US"/>
              <a:t>App name: Blynk</a:t>
            </a:r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56533F40-045E-4E3D-9243-864CD4E58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30402EC6-D845-41B3-BEBE-CB34D9BFE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2FA75C-C405-6542-A3A4-A04EF24B50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72789" y="1526024"/>
            <a:ext cx="4782312" cy="381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105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75D5D1E-5B2D-4643-AFBF-A625B9ECE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75" y="0"/>
            <a:ext cx="3105150" cy="690033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E6ED333-A89C-4B48-A4C3-43747C13C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78776"/>
            <a:ext cx="5925310" cy="1174991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400" err="1"/>
              <a:t>Blynk</a:t>
            </a:r>
            <a:endParaRPr lang="en-US" sz="24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28EE539-BEE7-6248-8837-1AC023F732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4672" y="2640692"/>
            <a:ext cx="5925310" cy="325525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Connect with ESP8266</a:t>
            </a:r>
          </a:p>
          <a:p>
            <a:r>
              <a:rPr lang="en-US"/>
              <a:t>Bar control motor Foreword or rollback</a:t>
            </a:r>
          </a:p>
          <a:p>
            <a:r>
              <a:rPr lang="en-US"/>
              <a:t>Also, bar could control speed of the motor</a:t>
            </a:r>
          </a:p>
        </p:txBody>
      </p:sp>
    </p:spTree>
    <p:extLst>
      <p:ext uri="{BB962C8B-B14F-4D97-AF65-F5344CB8AC3E}">
        <p14:creationId xmlns:p14="http://schemas.microsoft.com/office/powerpoint/2010/main" val="1891715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1F1BE-0DDA-8F4A-A604-3BC234641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78776"/>
            <a:ext cx="5925310" cy="1174991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400"/>
              <a:t>Upgraded clamps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642C4-7FCD-3343-AE6B-B6449D8EEF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4672" y="2640692"/>
            <a:ext cx="5925310" cy="32552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Significantly reduced time to secure material</a:t>
            </a:r>
          </a:p>
          <a:p>
            <a:r>
              <a:rPr lang="en-US"/>
              <a:t>More reliable than original clamps</a:t>
            </a:r>
          </a:p>
          <a:p>
            <a:r>
              <a:rPr lang="en-US"/>
              <a:t>Created with 3D printer</a:t>
            </a:r>
          </a:p>
          <a:p>
            <a:r>
              <a:rPr lang="en-US" dirty="0"/>
              <a:t>Used application: </a:t>
            </a:r>
            <a:r>
              <a:rPr lang="en-US" dirty="0" err="1">
                <a:ea typeface="+mn-lt"/>
                <a:cs typeface="+mn-lt"/>
              </a:rPr>
              <a:t>TinkerCad</a:t>
            </a:r>
            <a:r>
              <a:rPr lang="en-US" dirty="0"/>
              <a:t> &amp; </a:t>
            </a:r>
            <a:r>
              <a:rPr lang="en-US" dirty="0" err="1"/>
              <a:t>PrusaSlicer</a:t>
            </a:r>
            <a:r>
              <a:rPr lang="en-US" dirty="0"/>
              <a:t>  </a:t>
            </a:r>
          </a:p>
        </p:txBody>
      </p:sp>
      <p:pic>
        <p:nvPicPr>
          <p:cNvPr id="6" name="Content Placeholder 5" descr="A picture containing indoor, ceiling&#10;&#10;Description automatically generated">
            <a:extLst>
              <a:ext uri="{FF2B5EF4-FFF2-40B4-BE49-F238E27FC236}">
                <a16:creationId xmlns:a16="http://schemas.microsoft.com/office/drawing/2014/main" id="{0F67DE12-B56A-294D-B38F-5C8FCD78A4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4726" b="4726"/>
          <a:stretch/>
        </p:blipFill>
        <p:spPr>
          <a:xfrm rot="5400000">
            <a:off x="6434326" y="1100327"/>
            <a:ext cx="6858000" cy="465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3907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{21700E92-D018-044D-A61A-DA34F59F217D}tf10001120</Template>
  <TotalTime>208</TotalTime>
  <Words>237</Words>
  <Application>Microsoft Macintosh PowerPoint</Application>
  <PresentationFormat>宽屏</PresentationFormat>
  <Paragraphs>71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Arial</vt:lpstr>
      <vt:lpstr>Consolas</vt:lpstr>
      <vt:lpstr>Gill Sans MT</vt:lpstr>
      <vt:lpstr>Parcel</vt:lpstr>
      <vt:lpstr>Improved Tensiometer system Systems analysis and design</vt:lpstr>
      <vt:lpstr> Areas of improvement</vt:lpstr>
      <vt:lpstr>Our improvements to the design</vt:lpstr>
      <vt:lpstr>Smoothing graph</vt:lpstr>
      <vt:lpstr>PowerPoint 演示文稿</vt:lpstr>
      <vt:lpstr>Servo Motor</vt:lpstr>
      <vt:lpstr>Wifi connected motor</vt:lpstr>
      <vt:lpstr>Blynk</vt:lpstr>
      <vt:lpstr>Upgraded clamps</vt:lpstr>
      <vt:lpstr>LCD screen</vt:lpstr>
      <vt:lpstr>Calibration</vt:lpstr>
      <vt:lpstr>Design</vt:lpstr>
      <vt:lpstr>Cost</vt:lpstr>
      <vt:lpstr>PowerPoint 演示文稿</vt:lpstr>
      <vt:lpstr>ResuLts</vt:lpstr>
      <vt:lpstr>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Improved Tensiometer system Systems analysis and design</dc:title>
  <dc:creator>Haar, Gavin R</dc:creator>
  <cp:lastModifiedBy>Xu, Zhen</cp:lastModifiedBy>
  <cp:revision>2</cp:revision>
  <dcterms:created xsi:type="dcterms:W3CDTF">2022-05-03T01:30:08Z</dcterms:created>
  <dcterms:modified xsi:type="dcterms:W3CDTF">2022-05-03T19:22:17Z</dcterms:modified>
</cp:coreProperties>
</file>